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  <p:sldMasterId id="2147483779" r:id="rId5"/>
  </p:sldMasterIdLst>
  <p:notesMasterIdLst>
    <p:notesMasterId r:id="rId18"/>
  </p:notesMasterIdLst>
  <p:sldIdLst>
    <p:sldId id="342" r:id="rId6"/>
    <p:sldId id="345" r:id="rId7"/>
    <p:sldId id="350" r:id="rId8"/>
    <p:sldId id="351" r:id="rId9"/>
    <p:sldId id="358" r:id="rId10"/>
    <p:sldId id="359" r:id="rId11"/>
    <p:sldId id="352" r:id="rId12"/>
    <p:sldId id="353" r:id="rId13"/>
    <p:sldId id="355" r:id="rId14"/>
    <p:sldId id="356" r:id="rId15"/>
    <p:sldId id="357" r:id="rId16"/>
    <p:sldId id="36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192E"/>
    <a:srgbClr val="2D2D2D"/>
    <a:srgbClr val="B55160"/>
    <a:srgbClr val="590411"/>
    <a:srgbClr val="065173"/>
    <a:srgbClr val="F26D81"/>
    <a:srgbClr val="D9D9D9"/>
    <a:srgbClr val="FFFFFF"/>
    <a:srgbClr val="AADCF2"/>
    <a:srgbClr val="B9E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8" autoAdjust="0"/>
    <p:restoredTop sz="94655"/>
  </p:normalViewPr>
  <p:slideViewPr>
    <p:cSldViewPr snapToGrid="0" snapToObjects="1">
      <p:cViewPr varScale="1">
        <p:scale>
          <a:sx n="77" d="100"/>
          <a:sy n="77" d="100"/>
        </p:scale>
        <p:origin x="276" y="-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85F4F-B5C3-5340-8D8A-44220EF6F6A0}" type="datetimeFigureOut">
              <a:rPr lang="en-US" smtClean="0"/>
              <a:t>18-Feb-20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787D6-D7DD-D54D-85D6-9B968F16C9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7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F66E8-CF7D-4F71-BF30-BF7622508A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241731-FC9F-4D57-AB37-FF3D8A68AF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D44D1-00D1-4B07-AAB4-D8F4A52D4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9C2C5-3186-45C4-900E-FEFF526A6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06235-3994-4048-8796-C59495968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758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32966-7C0D-49F2-B825-FCE2AF649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F1A46F-9031-4EFA-B497-DD0A2D59FA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806A28-1B15-454D-9C21-E4C6EAE71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93D1D7-78E4-464E-A00D-85283DA88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C1190-5C13-43DF-96DF-FFBE94F11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3950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B75801-C4A6-43FB-93B2-A14FE815AA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0D4EDD-6F17-47B6-9FEF-B5D52A0C23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F388D-A497-45DF-9DB7-E79B80DAC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55147B-0C5E-416C-A1C5-65E142202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E98AAC-18F4-47F6-A8EE-005407A58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6408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F21C0-9FD0-444A-8DBB-DB1D9ADE46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203" t="11283" r="8288" b="231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56CD0E-310A-4F91-8313-F6A12311A84B}"/>
              </a:ext>
            </a:extLst>
          </p:cNvPr>
          <p:cNvSpPr/>
          <p:nvPr userDrawn="1"/>
        </p:nvSpPr>
        <p:spPr>
          <a:xfrm>
            <a:off x="9834190" y="0"/>
            <a:ext cx="1814441" cy="615950"/>
          </a:xfrm>
          <a:prstGeom prst="rect">
            <a:avLst/>
          </a:prstGeom>
          <a:solidFill>
            <a:srgbClr val="A6192E"/>
          </a:solidFill>
          <a:ln>
            <a:noFill/>
          </a:ln>
          <a:effectLst>
            <a:outerShdw blurRad="1016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74F6747B-E0A8-443C-9352-AFEF5A85D60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109249" y="222229"/>
            <a:ext cx="1264323" cy="223008"/>
            <a:chOff x="2722" y="1234"/>
            <a:chExt cx="4116" cy="7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83BEE41-E31C-4905-BF02-34526713E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" y="1410"/>
              <a:ext cx="397" cy="520"/>
            </a:xfrm>
            <a:custGeom>
              <a:avLst/>
              <a:gdLst>
                <a:gd name="T0" fmla="*/ 176 w 225"/>
                <a:gd name="T1" fmla="*/ 3 h 293"/>
                <a:gd name="T2" fmla="*/ 131 w 225"/>
                <a:gd name="T3" fmla="*/ 39 h 293"/>
                <a:gd name="T4" fmla="*/ 126 w 225"/>
                <a:gd name="T5" fmla="*/ 16 h 293"/>
                <a:gd name="T6" fmla="*/ 107 w 225"/>
                <a:gd name="T7" fmla="*/ 0 h 293"/>
                <a:gd name="T8" fmla="*/ 51 w 225"/>
                <a:gd name="T9" fmla="*/ 17 h 293"/>
                <a:gd name="T10" fmla="*/ 0 w 225"/>
                <a:gd name="T11" fmla="*/ 58 h 293"/>
                <a:gd name="T12" fmla="*/ 14 w 225"/>
                <a:gd name="T13" fmla="*/ 75 h 293"/>
                <a:gd name="T14" fmla="*/ 38 w 225"/>
                <a:gd name="T15" fmla="*/ 90 h 293"/>
                <a:gd name="T16" fmla="*/ 38 w 225"/>
                <a:gd name="T17" fmla="*/ 191 h 293"/>
                <a:gd name="T18" fmla="*/ 21 w 225"/>
                <a:gd name="T19" fmla="*/ 243 h 293"/>
                <a:gd name="T20" fmla="*/ 4 w 225"/>
                <a:gd name="T21" fmla="*/ 264 h 293"/>
                <a:gd name="T22" fmla="*/ 34 w 225"/>
                <a:gd name="T23" fmla="*/ 293 h 293"/>
                <a:gd name="T24" fmla="*/ 164 w 225"/>
                <a:gd name="T25" fmla="*/ 293 h 293"/>
                <a:gd name="T26" fmla="*/ 185 w 225"/>
                <a:gd name="T27" fmla="*/ 268 h 293"/>
                <a:gd name="T28" fmla="*/ 165 w 225"/>
                <a:gd name="T29" fmla="*/ 243 h 293"/>
                <a:gd name="T30" fmla="*/ 131 w 225"/>
                <a:gd name="T31" fmla="*/ 196 h 293"/>
                <a:gd name="T32" fmla="*/ 131 w 225"/>
                <a:gd name="T33" fmla="*/ 100 h 293"/>
                <a:gd name="T34" fmla="*/ 140 w 225"/>
                <a:gd name="T35" fmla="*/ 93 h 293"/>
                <a:gd name="T36" fmla="*/ 193 w 225"/>
                <a:gd name="T37" fmla="*/ 137 h 293"/>
                <a:gd name="T38" fmla="*/ 225 w 225"/>
                <a:gd name="T39" fmla="*/ 80 h 293"/>
                <a:gd name="T40" fmla="*/ 176 w 225"/>
                <a:gd name="T41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93">
                  <a:moveTo>
                    <a:pt x="176" y="3"/>
                  </a:moveTo>
                  <a:cubicBezTo>
                    <a:pt x="143" y="3"/>
                    <a:pt x="140" y="38"/>
                    <a:pt x="131" y="39"/>
                  </a:cubicBezTo>
                  <a:cubicBezTo>
                    <a:pt x="125" y="40"/>
                    <a:pt x="126" y="20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8"/>
                  </a:cubicBezTo>
                  <a:cubicBezTo>
                    <a:pt x="0" y="69"/>
                    <a:pt x="9" y="73"/>
                    <a:pt x="14" y="75"/>
                  </a:cubicBezTo>
                  <a:cubicBezTo>
                    <a:pt x="22" y="76"/>
                    <a:pt x="38" y="78"/>
                    <a:pt x="38" y="90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205"/>
                    <a:pt x="38" y="237"/>
                    <a:pt x="21" y="243"/>
                  </a:cubicBezTo>
                  <a:cubicBezTo>
                    <a:pt x="12" y="246"/>
                    <a:pt x="4" y="249"/>
                    <a:pt x="4" y="264"/>
                  </a:cubicBezTo>
                  <a:cubicBezTo>
                    <a:pt x="4" y="287"/>
                    <a:pt x="11" y="293"/>
                    <a:pt x="34" y="293"/>
                  </a:cubicBezTo>
                  <a:cubicBezTo>
                    <a:pt x="62" y="293"/>
                    <a:pt x="141" y="293"/>
                    <a:pt x="164" y="293"/>
                  </a:cubicBezTo>
                  <a:cubicBezTo>
                    <a:pt x="183" y="293"/>
                    <a:pt x="185" y="278"/>
                    <a:pt x="185" y="268"/>
                  </a:cubicBezTo>
                  <a:cubicBezTo>
                    <a:pt x="185" y="253"/>
                    <a:pt x="180" y="248"/>
                    <a:pt x="165" y="243"/>
                  </a:cubicBezTo>
                  <a:cubicBezTo>
                    <a:pt x="137" y="234"/>
                    <a:pt x="131" y="223"/>
                    <a:pt x="131" y="196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97"/>
                    <a:pt x="131" y="93"/>
                    <a:pt x="140" y="93"/>
                  </a:cubicBezTo>
                  <a:cubicBezTo>
                    <a:pt x="169" y="93"/>
                    <a:pt x="149" y="137"/>
                    <a:pt x="193" y="137"/>
                  </a:cubicBezTo>
                  <a:cubicBezTo>
                    <a:pt x="221" y="137"/>
                    <a:pt x="225" y="99"/>
                    <a:pt x="225" y="80"/>
                  </a:cubicBezTo>
                  <a:cubicBezTo>
                    <a:pt x="225" y="52"/>
                    <a:pt x="215" y="3"/>
                    <a:pt x="17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5CF3DE0-F1AC-4B46-8F72-93F3CB70D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0" y="1561"/>
              <a:ext cx="123" cy="385"/>
            </a:xfrm>
            <a:custGeom>
              <a:avLst/>
              <a:gdLst>
                <a:gd name="T0" fmla="*/ 9 w 70"/>
                <a:gd name="T1" fmla="*/ 217 h 217"/>
                <a:gd name="T2" fmla="*/ 0 w 70"/>
                <a:gd name="T3" fmla="*/ 217 h 217"/>
                <a:gd name="T4" fmla="*/ 9 w 70"/>
                <a:gd name="T5" fmla="*/ 217 h 217"/>
                <a:gd name="T6" fmla="*/ 9 w 70"/>
                <a:gd name="T7" fmla="*/ 217 h 217"/>
                <a:gd name="T8" fmla="*/ 70 w 70"/>
                <a:gd name="T9" fmla="*/ 0 h 217"/>
                <a:gd name="T10" fmla="*/ 70 w 70"/>
                <a:gd name="T11" fmla="*/ 1 h 217"/>
                <a:gd name="T12" fmla="*/ 70 w 70"/>
                <a:gd name="T13" fmla="*/ 0 h 217"/>
                <a:gd name="T14" fmla="*/ 70 w 70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17">
                  <a:moveTo>
                    <a:pt x="9" y="217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4" y="217"/>
                    <a:pt x="7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moveTo>
                    <a:pt x="7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C6D0F8F-7BEB-4592-859A-83175E40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1417"/>
              <a:ext cx="397" cy="529"/>
            </a:xfrm>
            <a:custGeom>
              <a:avLst/>
              <a:gdLst>
                <a:gd name="T0" fmla="*/ 107 w 225"/>
                <a:gd name="T1" fmla="*/ 0 h 298"/>
                <a:gd name="T2" fmla="*/ 51 w 225"/>
                <a:gd name="T3" fmla="*/ 17 h 298"/>
                <a:gd name="T4" fmla="*/ 0 w 225"/>
                <a:gd name="T5" fmla="*/ 59 h 298"/>
                <a:gd name="T6" fmla="*/ 0 w 225"/>
                <a:gd name="T7" fmla="*/ 59 h 298"/>
                <a:gd name="T8" fmla="*/ 15 w 225"/>
                <a:gd name="T9" fmla="*/ 76 h 298"/>
                <a:gd name="T10" fmla="*/ 38 w 225"/>
                <a:gd name="T11" fmla="*/ 91 h 298"/>
                <a:gd name="T12" fmla="*/ 38 w 225"/>
                <a:gd name="T13" fmla="*/ 194 h 298"/>
                <a:gd name="T14" fmla="*/ 21 w 225"/>
                <a:gd name="T15" fmla="*/ 248 h 298"/>
                <a:gd name="T16" fmla="*/ 4 w 225"/>
                <a:gd name="T17" fmla="*/ 269 h 298"/>
                <a:gd name="T18" fmla="*/ 34 w 225"/>
                <a:gd name="T19" fmla="*/ 298 h 298"/>
                <a:gd name="T20" fmla="*/ 155 w 225"/>
                <a:gd name="T21" fmla="*/ 298 h 298"/>
                <a:gd name="T22" fmla="*/ 164 w 225"/>
                <a:gd name="T23" fmla="*/ 298 h 298"/>
                <a:gd name="T24" fmla="*/ 185 w 225"/>
                <a:gd name="T25" fmla="*/ 273 h 298"/>
                <a:gd name="T26" fmla="*/ 165 w 225"/>
                <a:gd name="T27" fmla="*/ 248 h 298"/>
                <a:gd name="T28" fmla="*/ 131 w 225"/>
                <a:gd name="T29" fmla="*/ 199 h 298"/>
                <a:gd name="T30" fmla="*/ 131 w 225"/>
                <a:gd name="T31" fmla="*/ 102 h 298"/>
                <a:gd name="T32" fmla="*/ 140 w 225"/>
                <a:gd name="T33" fmla="*/ 95 h 298"/>
                <a:gd name="T34" fmla="*/ 140 w 225"/>
                <a:gd name="T35" fmla="*/ 95 h 298"/>
                <a:gd name="T36" fmla="*/ 193 w 225"/>
                <a:gd name="T37" fmla="*/ 139 h 298"/>
                <a:gd name="T38" fmla="*/ 225 w 225"/>
                <a:gd name="T39" fmla="*/ 82 h 298"/>
                <a:gd name="T40" fmla="*/ 225 w 225"/>
                <a:gd name="T41" fmla="*/ 81 h 298"/>
                <a:gd name="T42" fmla="*/ 176 w 225"/>
                <a:gd name="T43" fmla="*/ 3 h 298"/>
                <a:gd name="T44" fmla="*/ 130 w 225"/>
                <a:gd name="T45" fmla="*/ 40 h 298"/>
                <a:gd name="T46" fmla="*/ 130 w 225"/>
                <a:gd name="T47" fmla="*/ 40 h 298"/>
                <a:gd name="T48" fmla="*/ 126 w 225"/>
                <a:gd name="T49" fmla="*/ 16 h 298"/>
                <a:gd name="T50" fmla="*/ 107 w 225"/>
                <a:gd name="T5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98">
                  <a:moveTo>
                    <a:pt x="107" y="0"/>
                  </a:move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0"/>
                    <a:pt x="9" y="75"/>
                    <a:pt x="15" y="76"/>
                  </a:cubicBezTo>
                  <a:cubicBezTo>
                    <a:pt x="22" y="77"/>
                    <a:pt x="38" y="80"/>
                    <a:pt x="38" y="91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209"/>
                    <a:pt x="38" y="241"/>
                    <a:pt x="21" y="248"/>
                  </a:cubicBezTo>
                  <a:cubicBezTo>
                    <a:pt x="13" y="251"/>
                    <a:pt x="4" y="254"/>
                    <a:pt x="4" y="269"/>
                  </a:cubicBezTo>
                  <a:cubicBezTo>
                    <a:pt x="4" y="292"/>
                    <a:pt x="11" y="298"/>
                    <a:pt x="34" y="298"/>
                  </a:cubicBezTo>
                  <a:cubicBezTo>
                    <a:pt x="59" y="298"/>
                    <a:pt x="126" y="298"/>
                    <a:pt x="155" y="298"/>
                  </a:cubicBezTo>
                  <a:cubicBezTo>
                    <a:pt x="164" y="298"/>
                    <a:pt x="164" y="298"/>
                    <a:pt x="164" y="298"/>
                  </a:cubicBezTo>
                  <a:cubicBezTo>
                    <a:pt x="183" y="298"/>
                    <a:pt x="185" y="283"/>
                    <a:pt x="185" y="273"/>
                  </a:cubicBezTo>
                  <a:cubicBezTo>
                    <a:pt x="185" y="258"/>
                    <a:pt x="179" y="253"/>
                    <a:pt x="165" y="248"/>
                  </a:cubicBezTo>
                  <a:cubicBezTo>
                    <a:pt x="137" y="238"/>
                    <a:pt x="131" y="227"/>
                    <a:pt x="131" y="199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99"/>
                    <a:pt x="131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69" y="95"/>
                    <a:pt x="149" y="139"/>
                    <a:pt x="193" y="139"/>
                  </a:cubicBezTo>
                  <a:cubicBezTo>
                    <a:pt x="221" y="139"/>
                    <a:pt x="225" y="101"/>
                    <a:pt x="225" y="82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52"/>
                    <a:pt x="215" y="3"/>
                    <a:pt x="176" y="3"/>
                  </a:cubicBezTo>
                  <a:cubicBezTo>
                    <a:pt x="143" y="3"/>
                    <a:pt x="140" y="39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5" y="40"/>
                    <a:pt x="126" y="21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DBF1B43E-5A34-4349-8699-5C57931A1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" y="1234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CFCC9E01-2E64-4A5C-9D63-EE17F4F91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" y="1234"/>
              <a:ext cx="3242" cy="717"/>
            </a:xfrm>
            <a:custGeom>
              <a:avLst/>
              <a:gdLst>
                <a:gd name="T0" fmla="*/ 86 w 1837"/>
                <a:gd name="T1" fmla="*/ 195 h 404"/>
                <a:gd name="T2" fmla="*/ 111 w 1837"/>
                <a:gd name="T3" fmla="*/ 160 h 404"/>
                <a:gd name="T4" fmla="*/ 102 w 1837"/>
                <a:gd name="T5" fmla="*/ 213 h 404"/>
                <a:gd name="T6" fmla="*/ 126 w 1837"/>
                <a:gd name="T7" fmla="*/ 106 h 404"/>
                <a:gd name="T8" fmla="*/ 107 w 1837"/>
                <a:gd name="T9" fmla="*/ 403 h 404"/>
                <a:gd name="T10" fmla="*/ 218 w 1837"/>
                <a:gd name="T11" fmla="*/ 333 h 404"/>
                <a:gd name="T12" fmla="*/ 212 w 1837"/>
                <a:gd name="T13" fmla="*/ 298 h 404"/>
                <a:gd name="T14" fmla="*/ 95 w 1837"/>
                <a:gd name="T15" fmla="*/ 270 h 404"/>
                <a:gd name="T16" fmla="*/ 227 w 1837"/>
                <a:gd name="T17" fmla="*/ 216 h 404"/>
                <a:gd name="T18" fmla="*/ 1707 w 1837"/>
                <a:gd name="T19" fmla="*/ 214 h 404"/>
                <a:gd name="T20" fmla="*/ 1718 w 1837"/>
                <a:gd name="T21" fmla="*/ 161 h 404"/>
                <a:gd name="T22" fmla="*/ 1746 w 1837"/>
                <a:gd name="T23" fmla="*/ 186 h 404"/>
                <a:gd name="T24" fmla="*/ 1707 w 1837"/>
                <a:gd name="T25" fmla="*/ 214 h 404"/>
                <a:gd name="T26" fmla="*/ 1610 w 1837"/>
                <a:gd name="T27" fmla="*/ 269 h 404"/>
                <a:gd name="T28" fmla="*/ 1727 w 1837"/>
                <a:gd name="T29" fmla="*/ 404 h 404"/>
                <a:gd name="T30" fmla="*/ 1824 w 1837"/>
                <a:gd name="T31" fmla="*/ 298 h 404"/>
                <a:gd name="T32" fmla="*/ 1762 w 1837"/>
                <a:gd name="T33" fmla="*/ 331 h 404"/>
                <a:gd name="T34" fmla="*/ 1808 w 1837"/>
                <a:gd name="T35" fmla="*/ 240 h 404"/>
                <a:gd name="T36" fmla="*/ 1736 w 1837"/>
                <a:gd name="T37" fmla="*/ 106 h 404"/>
                <a:gd name="T38" fmla="*/ 622 w 1837"/>
                <a:gd name="T39" fmla="*/ 120 h 404"/>
                <a:gd name="T40" fmla="*/ 585 w 1837"/>
                <a:gd name="T41" fmla="*/ 179 h 404"/>
                <a:gd name="T42" fmla="*/ 609 w 1837"/>
                <a:gd name="T43" fmla="*/ 297 h 404"/>
                <a:gd name="T44" fmla="*/ 574 w 1837"/>
                <a:gd name="T45" fmla="*/ 372 h 404"/>
                <a:gd name="T46" fmla="*/ 734 w 1837"/>
                <a:gd name="T47" fmla="*/ 401 h 404"/>
                <a:gd name="T48" fmla="*/ 735 w 1837"/>
                <a:gd name="T49" fmla="*/ 351 h 404"/>
                <a:gd name="T50" fmla="*/ 701 w 1837"/>
                <a:gd name="T51" fmla="*/ 205 h 404"/>
                <a:gd name="T52" fmla="*/ 763 w 1837"/>
                <a:gd name="T53" fmla="*/ 242 h 404"/>
                <a:gd name="T54" fmla="*/ 746 w 1837"/>
                <a:gd name="T55" fmla="*/ 106 h 404"/>
                <a:gd name="T56" fmla="*/ 701 w 1837"/>
                <a:gd name="T57" fmla="*/ 143 h 404"/>
                <a:gd name="T58" fmla="*/ 696 w 1837"/>
                <a:gd name="T59" fmla="*/ 119 h 404"/>
                <a:gd name="T60" fmla="*/ 369 w 1837"/>
                <a:gd name="T61" fmla="*/ 343 h 404"/>
                <a:gd name="T62" fmla="*/ 368 w 1837"/>
                <a:gd name="T63" fmla="*/ 167 h 404"/>
                <a:gd name="T64" fmla="*/ 369 w 1837"/>
                <a:gd name="T65" fmla="*/ 343 h 404"/>
                <a:gd name="T66" fmla="*/ 457 w 1837"/>
                <a:gd name="T67" fmla="*/ 0 h 404"/>
                <a:gd name="T68" fmla="*/ 342 w 1837"/>
                <a:gd name="T69" fmla="*/ 45 h 404"/>
                <a:gd name="T70" fmla="*/ 380 w 1837"/>
                <a:gd name="T71" fmla="*/ 93 h 404"/>
                <a:gd name="T72" fmla="*/ 368 w 1837"/>
                <a:gd name="T73" fmla="*/ 118 h 404"/>
                <a:gd name="T74" fmla="*/ 233 w 1837"/>
                <a:gd name="T75" fmla="*/ 265 h 404"/>
                <a:gd name="T76" fmla="*/ 323 w 1837"/>
                <a:gd name="T77" fmla="*/ 404 h 404"/>
                <a:gd name="T78" fmla="*/ 398 w 1837"/>
                <a:gd name="T79" fmla="*/ 404 h 404"/>
                <a:gd name="T80" fmla="*/ 494 w 1837"/>
                <a:gd name="T81" fmla="*/ 380 h 404"/>
                <a:gd name="T82" fmla="*/ 473 w 1837"/>
                <a:gd name="T83" fmla="*/ 257 h 404"/>
                <a:gd name="T84" fmla="*/ 458 w 1837"/>
                <a:gd name="T8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7" h="404">
                  <a:moveTo>
                    <a:pt x="96" y="214"/>
                  </a:moveTo>
                  <a:cubicBezTo>
                    <a:pt x="89" y="214"/>
                    <a:pt x="86" y="208"/>
                    <a:pt x="86" y="195"/>
                  </a:cubicBezTo>
                  <a:cubicBezTo>
                    <a:pt x="86" y="180"/>
                    <a:pt x="95" y="162"/>
                    <a:pt x="108" y="161"/>
                  </a:cubicBezTo>
                  <a:cubicBezTo>
                    <a:pt x="109" y="160"/>
                    <a:pt x="110" y="160"/>
                    <a:pt x="111" y="160"/>
                  </a:cubicBezTo>
                  <a:cubicBezTo>
                    <a:pt x="126" y="160"/>
                    <a:pt x="136" y="177"/>
                    <a:pt x="136" y="186"/>
                  </a:cubicBezTo>
                  <a:cubicBezTo>
                    <a:pt x="136" y="208"/>
                    <a:pt x="118" y="208"/>
                    <a:pt x="102" y="213"/>
                  </a:cubicBezTo>
                  <a:cubicBezTo>
                    <a:pt x="100" y="214"/>
                    <a:pt x="98" y="214"/>
                    <a:pt x="96" y="214"/>
                  </a:cubicBezTo>
                  <a:moveTo>
                    <a:pt x="126" y="106"/>
                  </a:moveTo>
                  <a:cubicBezTo>
                    <a:pt x="45" y="106"/>
                    <a:pt x="0" y="185"/>
                    <a:pt x="0" y="269"/>
                  </a:cubicBezTo>
                  <a:cubicBezTo>
                    <a:pt x="0" y="345"/>
                    <a:pt x="31" y="399"/>
                    <a:pt x="107" y="403"/>
                  </a:cubicBezTo>
                  <a:cubicBezTo>
                    <a:pt x="110" y="404"/>
                    <a:pt x="113" y="404"/>
                    <a:pt x="117" y="404"/>
                  </a:cubicBezTo>
                  <a:cubicBezTo>
                    <a:pt x="162" y="404"/>
                    <a:pt x="205" y="384"/>
                    <a:pt x="218" y="333"/>
                  </a:cubicBezTo>
                  <a:cubicBezTo>
                    <a:pt x="225" y="305"/>
                    <a:pt x="220" y="298"/>
                    <a:pt x="214" y="298"/>
                  </a:cubicBezTo>
                  <a:cubicBezTo>
                    <a:pt x="213" y="298"/>
                    <a:pt x="213" y="298"/>
                    <a:pt x="212" y="298"/>
                  </a:cubicBezTo>
                  <a:cubicBezTo>
                    <a:pt x="200" y="299"/>
                    <a:pt x="184" y="331"/>
                    <a:pt x="151" y="331"/>
                  </a:cubicBezTo>
                  <a:cubicBezTo>
                    <a:pt x="113" y="331"/>
                    <a:pt x="98" y="303"/>
                    <a:pt x="95" y="270"/>
                  </a:cubicBezTo>
                  <a:cubicBezTo>
                    <a:pt x="95" y="270"/>
                    <a:pt x="159" y="252"/>
                    <a:pt x="198" y="240"/>
                  </a:cubicBezTo>
                  <a:cubicBezTo>
                    <a:pt x="220" y="234"/>
                    <a:pt x="227" y="228"/>
                    <a:pt x="227" y="216"/>
                  </a:cubicBezTo>
                  <a:cubicBezTo>
                    <a:pt x="227" y="182"/>
                    <a:pt x="194" y="106"/>
                    <a:pt x="126" y="106"/>
                  </a:cubicBezTo>
                  <a:moveTo>
                    <a:pt x="1707" y="214"/>
                  </a:moveTo>
                  <a:cubicBezTo>
                    <a:pt x="1699" y="214"/>
                    <a:pt x="1696" y="208"/>
                    <a:pt x="1696" y="195"/>
                  </a:cubicBezTo>
                  <a:cubicBezTo>
                    <a:pt x="1696" y="180"/>
                    <a:pt x="1705" y="162"/>
                    <a:pt x="1718" y="161"/>
                  </a:cubicBezTo>
                  <a:cubicBezTo>
                    <a:pt x="1719" y="160"/>
                    <a:pt x="1720" y="160"/>
                    <a:pt x="1721" y="160"/>
                  </a:cubicBezTo>
                  <a:cubicBezTo>
                    <a:pt x="1736" y="160"/>
                    <a:pt x="1746" y="177"/>
                    <a:pt x="1746" y="186"/>
                  </a:cubicBezTo>
                  <a:cubicBezTo>
                    <a:pt x="1746" y="208"/>
                    <a:pt x="1729" y="208"/>
                    <a:pt x="1712" y="213"/>
                  </a:cubicBezTo>
                  <a:cubicBezTo>
                    <a:pt x="1710" y="214"/>
                    <a:pt x="1708" y="214"/>
                    <a:pt x="1707" y="214"/>
                  </a:cubicBezTo>
                  <a:moveTo>
                    <a:pt x="1736" y="106"/>
                  </a:moveTo>
                  <a:cubicBezTo>
                    <a:pt x="1655" y="106"/>
                    <a:pt x="1610" y="185"/>
                    <a:pt x="1610" y="269"/>
                  </a:cubicBezTo>
                  <a:cubicBezTo>
                    <a:pt x="1610" y="345"/>
                    <a:pt x="1641" y="399"/>
                    <a:pt x="1717" y="403"/>
                  </a:cubicBezTo>
                  <a:cubicBezTo>
                    <a:pt x="1720" y="404"/>
                    <a:pt x="1723" y="404"/>
                    <a:pt x="1727" y="404"/>
                  </a:cubicBezTo>
                  <a:cubicBezTo>
                    <a:pt x="1772" y="404"/>
                    <a:pt x="1815" y="384"/>
                    <a:pt x="1828" y="333"/>
                  </a:cubicBezTo>
                  <a:cubicBezTo>
                    <a:pt x="1835" y="305"/>
                    <a:pt x="1830" y="298"/>
                    <a:pt x="1824" y="298"/>
                  </a:cubicBezTo>
                  <a:cubicBezTo>
                    <a:pt x="1823" y="298"/>
                    <a:pt x="1823" y="298"/>
                    <a:pt x="1823" y="298"/>
                  </a:cubicBezTo>
                  <a:cubicBezTo>
                    <a:pt x="1810" y="299"/>
                    <a:pt x="1795" y="331"/>
                    <a:pt x="1762" y="331"/>
                  </a:cubicBezTo>
                  <a:cubicBezTo>
                    <a:pt x="1723" y="331"/>
                    <a:pt x="1709" y="303"/>
                    <a:pt x="1705" y="270"/>
                  </a:cubicBezTo>
                  <a:cubicBezTo>
                    <a:pt x="1705" y="270"/>
                    <a:pt x="1769" y="252"/>
                    <a:pt x="1808" y="240"/>
                  </a:cubicBezTo>
                  <a:cubicBezTo>
                    <a:pt x="1830" y="234"/>
                    <a:pt x="1837" y="228"/>
                    <a:pt x="1837" y="216"/>
                  </a:cubicBezTo>
                  <a:cubicBezTo>
                    <a:pt x="1837" y="182"/>
                    <a:pt x="1804" y="106"/>
                    <a:pt x="1736" y="106"/>
                  </a:cubicBezTo>
                  <a:moveTo>
                    <a:pt x="677" y="103"/>
                  </a:moveTo>
                  <a:cubicBezTo>
                    <a:pt x="666" y="103"/>
                    <a:pt x="654" y="108"/>
                    <a:pt x="622" y="120"/>
                  </a:cubicBezTo>
                  <a:cubicBezTo>
                    <a:pt x="589" y="132"/>
                    <a:pt x="570" y="141"/>
                    <a:pt x="570" y="162"/>
                  </a:cubicBezTo>
                  <a:cubicBezTo>
                    <a:pt x="570" y="173"/>
                    <a:pt x="579" y="178"/>
                    <a:pt x="585" y="179"/>
                  </a:cubicBezTo>
                  <a:cubicBezTo>
                    <a:pt x="592" y="180"/>
                    <a:pt x="609" y="183"/>
                    <a:pt x="609" y="194"/>
                  </a:cubicBezTo>
                  <a:cubicBezTo>
                    <a:pt x="609" y="297"/>
                    <a:pt x="609" y="297"/>
                    <a:pt x="609" y="297"/>
                  </a:cubicBezTo>
                  <a:cubicBezTo>
                    <a:pt x="609" y="312"/>
                    <a:pt x="609" y="344"/>
                    <a:pt x="591" y="351"/>
                  </a:cubicBezTo>
                  <a:cubicBezTo>
                    <a:pt x="583" y="354"/>
                    <a:pt x="574" y="357"/>
                    <a:pt x="574" y="372"/>
                  </a:cubicBezTo>
                  <a:cubicBezTo>
                    <a:pt x="574" y="395"/>
                    <a:pt x="582" y="401"/>
                    <a:pt x="605" y="401"/>
                  </a:cubicBezTo>
                  <a:cubicBezTo>
                    <a:pt x="633" y="401"/>
                    <a:pt x="711" y="401"/>
                    <a:pt x="734" y="401"/>
                  </a:cubicBezTo>
                  <a:cubicBezTo>
                    <a:pt x="753" y="401"/>
                    <a:pt x="755" y="386"/>
                    <a:pt x="755" y="376"/>
                  </a:cubicBezTo>
                  <a:cubicBezTo>
                    <a:pt x="755" y="361"/>
                    <a:pt x="750" y="356"/>
                    <a:pt x="735" y="351"/>
                  </a:cubicBezTo>
                  <a:cubicBezTo>
                    <a:pt x="708" y="341"/>
                    <a:pt x="701" y="330"/>
                    <a:pt x="701" y="302"/>
                  </a:cubicBezTo>
                  <a:cubicBezTo>
                    <a:pt x="701" y="205"/>
                    <a:pt x="701" y="205"/>
                    <a:pt x="701" y="205"/>
                  </a:cubicBezTo>
                  <a:cubicBezTo>
                    <a:pt x="701" y="202"/>
                    <a:pt x="701" y="198"/>
                    <a:pt x="710" y="198"/>
                  </a:cubicBezTo>
                  <a:cubicBezTo>
                    <a:pt x="739" y="198"/>
                    <a:pt x="719" y="242"/>
                    <a:pt x="763" y="242"/>
                  </a:cubicBezTo>
                  <a:cubicBezTo>
                    <a:pt x="791" y="242"/>
                    <a:pt x="795" y="204"/>
                    <a:pt x="795" y="184"/>
                  </a:cubicBezTo>
                  <a:cubicBezTo>
                    <a:pt x="795" y="155"/>
                    <a:pt x="785" y="106"/>
                    <a:pt x="746" y="106"/>
                  </a:cubicBezTo>
                  <a:cubicBezTo>
                    <a:pt x="746" y="106"/>
                    <a:pt x="746" y="106"/>
                    <a:pt x="746" y="106"/>
                  </a:cubicBezTo>
                  <a:cubicBezTo>
                    <a:pt x="713" y="106"/>
                    <a:pt x="710" y="142"/>
                    <a:pt x="701" y="143"/>
                  </a:cubicBezTo>
                  <a:cubicBezTo>
                    <a:pt x="701" y="143"/>
                    <a:pt x="701" y="143"/>
                    <a:pt x="700" y="143"/>
                  </a:cubicBezTo>
                  <a:cubicBezTo>
                    <a:pt x="696" y="143"/>
                    <a:pt x="696" y="124"/>
                    <a:pt x="696" y="119"/>
                  </a:cubicBezTo>
                  <a:cubicBezTo>
                    <a:pt x="695" y="111"/>
                    <a:pt x="690" y="103"/>
                    <a:pt x="677" y="103"/>
                  </a:cubicBezTo>
                  <a:moveTo>
                    <a:pt x="369" y="343"/>
                  </a:moveTo>
                  <a:cubicBezTo>
                    <a:pt x="341" y="343"/>
                    <a:pt x="333" y="274"/>
                    <a:pt x="333" y="240"/>
                  </a:cubicBezTo>
                  <a:cubicBezTo>
                    <a:pt x="333" y="216"/>
                    <a:pt x="341" y="167"/>
                    <a:pt x="368" y="167"/>
                  </a:cubicBezTo>
                  <a:cubicBezTo>
                    <a:pt x="383" y="167"/>
                    <a:pt x="380" y="190"/>
                    <a:pt x="380" y="247"/>
                  </a:cubicBezTo>
                  <a:cubicBezTo>
                    <a:pt x="380" y="314"/>
                    <a:pt x="383" y="343"/>
                    <a:pt x="369" y="343"/>
                  </a:cubicBezTo>
                  <a:moveTo>
                    <a:pt x="458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454" y="0"/>
                    <a:pt x="450" y="1"/>
                    <a:pt x="447" y="1"/>
                  </a:cubicBezTo>
                  <a:cubicBezTo>
                    <a:pt x="383" y="17"/>
                    <a:pt x="342" y="25"/>
                    <a:pt x="342" y="45"/>
                  </a:cubicBezTo>
                  <a:cubicBezTo>
                    <a:pt x="342" y="54"/>
                    <a:pt x="350" y="58"/>
                    <a:pt x="359" y="61"/>
                  </a:cubicBezTo>
                  <a:cubicBezTo>
                    <a:pt x="367" y="64"/>
                    <a:pt x="380" y="65"/>
                    <a:pt x="380" y="93"/>
                  </a:cubicBezTo>
                  <a:cubicBezTo>
                    <a:pt x="380" y="112"/>
                    <a:pt x="378" y="119"/>
                    <a:pt x="373" y="119"/>
                  </a:cubicBezTo>
                  <a:cubicBezTo>
                    <a:pt x="372" y="119"/>
                    <a:pt x="370" y="118"/>
                    <a:pt x="368" y="118"/>
                  </a:cubicBezTo>
                  <a:cubicBezTo>
                    <a:pt x="363" y="115"/>
                    <a:pt x="360" y="106"/>
                    <a:pt x="335" y="106"/>
                  </a:cubicBezTo>
                  <a:cubicBezTo>
                    <a:pt x="263" y="106"/>
                    <a:pt x="233" y="185"/>
                    <a:pt x="233" y="265"/>
                  </a:cubicBezTo>
                  <a:cubicBezTo>
                    <a:pt x="233" y="346"/>
                    <a:pt x="264" y="404"/>
                    <a:pt x="323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64" y="404"/>
                    <a:pt x="380" y="376"/>
                    <a:pt x="380" y="376"/>
                  </a:cubicBezTo>
                  <a:cubicBezTo>
                    <a:pt x="380" y="389"/>
                    <a:pt x="383" y="404"/>
                    <a:pt x="398" y="404"/>
                  </a:cubicBezTo>
                  <a:cubicBezTo>
                    <a:pt x="400" y="404"/>
                    <a:pt x="402" y="404"/>
                    <a:pt x="405" y="403"/>
                  </a:cubicBezTo>
                  <a:cubicBezTo>
                    <a:pt x="422" y="399"/>
                    <a:pt x="475" y="389"/>
                    <a:pt x="494" y="380"/>
                  </a:cubicBezTo>
                  <a:cubicBezTo>
                    <a:pt x="515" y="369"/>
                    <a:pt x="507" y="342"/>
                    <a:pt x="494" y="337"/>
                  </a:cubicBezTo>
                  <a:cubicBezTo>
                    <a:pt x="473" y="331"/>
                    <a:pt x="473" y="308"/>
                    <a:pt x="473" y="257"/>
                  </a:cubicBezTo>
                  <a:cubicBezTo>
                    <a:pt x="473" y="257"/>
                    <a:pt x="473" y="53"/>
                    <a:pt x="473" y="14"/>
                  </a:cubicBezTo>
                  <a:cubicBezTo>
                    <a:pt x="473" y="3"/>
                    <a:pt x="466" y="0"/>
                    <a:pt x="4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D6DBB13D-2B36-449F-AB1B-903E2573CA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36"/>
              <a:ext cx="117" cy="117"/>
            </a:xfrm>
            <a:custGeom>
              <a:avLst/>
              <a:gdLst>
                <a:gd name="T0" fmla="*/ 33 w 66"/>
                <a:gd name="T1" fmla="*/ 61 h 66"/>
                <a:gd name="T2" fmla="*/ 6 w 66"/>
                <a:gd name="T3" fmla="*/ 33 h 66"/>
                <a:gd name="T4" fmla="*/ 33 w 66"/>
                <a:gd name="T5" fmla="*/ 5 h 66"/>
                <a:gd name="T6" fmla="*/ 60 w 66"/>
                <a:gd name="T7" fmla="*/ 33 h 66"/>
                <a:gd name="T8" fmla="*/ 33 w 66"/>
                <a:gd name="T9" fmla="*/ 61 h 66"/>
                <a:gd name="T10" fmla="*/ 33 w 66"/>
                <a:gd name="T11" fmla="*/ 0 h 66"/>
                <a:gd name="T12" fmla="*/ 0 w 66"/>
                <a:gd name="T13" fmla="*/ 33 h 66"/>
                <a:gd name="T14" fmla="*/ 33 w 66"/>
                <a:gd name="T15" fmla="*/ 66 h 66"/>
                <a:gd name="T16" fmla="*/ 66 w 66"/>
                <a:gd name="T17" fmla="*/ 33 h 66"/>
                <a:gd name="T18" fmla="*/ 33 w 6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61"/>
                  </a:moveTo>
                  <a:cubicBezTo>
                    <a:pt x="18" y="61"/>
                    <a:pt x="6" y="49"/>
                    <a:pt x="6" y="33"/>
                  </a:cubicBezTo>
                  <a:cubicBezTo>
                    <a:pt x="6" y="17"/>
                    <a:pt x="18" y="5"/>
                    <a:pt x="33" y="5"/>
                  </a:cubicBezTo>
                  <a:cubicBezTo>
                    <a:pt x="48" y="5"/>
                    <a:pt x="60" y="17"/>
                    <a:pt x="60" y="33"/>
                  </a:cubicBezTo>
                  <a:cubicBezTo>
                    <a:pt x="60" y="49"/>
                    <a:pt x="48" y="61"/>
                    <a:pt x="33" y="61"/>
                  </a:cubicBezTo>
                  <a:close/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683AFB13-F62A-4AE3-9E1B-6FECC29488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5" y="1318"/>
              <a:ext cx="676" cy="642"/>
            </a:xfrm>
            <a:custGeom>
              <a:avLst/>
              <a:gdLst>
                <a:gd name="T0" fmla="*/ 349 w 383"/>
                <a:gd name="T1" fmla="*/ 293 h 362"/>
                <a:gd name="T2" fmla="*/ 327 w 383"/>
                <a:gd name="T3" fmla="*/ 242 h 362"/>
                <a:gd name="T4" fmla="*/ 327 w 383"/>
                <a:gd name="T5" fmla="*/ 128 h 362"/>
                <a:gd name="T6" fmla="*/ 345 w 383"/>
                <a:gd name="T7" fmla="*/ 128 h 362"/>
                <a:gd name="T8" fmla="*/ 378 w 383"/>
                <a:gd name="T9" fmla="*/ 117 h 362"/>
                <a:gd name="T10" fmla="*/ 378 w 383"/>
                <a:gd name="T11" fmla="*/ 87 h 362"/>
                <a:gd name="T12" fmla="*/ 366 w 383"/>
                <a:gd name="T13" fmla="*/ 71 h 362"/>
                <a:gd name="T14" fmla="*/ 332 w 383"/>
                <a:gd name="T15" fmla="*/ 71 h 362"/>
                <a:gd name="T16" fmla="*/ 327 w 383"/>
                <a:gd name="T17" fmla="*/ 34 h 362"/>
                <a:gd name="T18" fmla="*/ 256 w 383"/>
                <a:gd name="T19" fmla="*/ 57 h 362"/>
                <a:gd name="T20" fmla="*/ 206 w 383"/>
                <a:gd name="T21" fmla="*/ 107 h 362"/>
                <a:gd name="T22" fmla="*/ 229 w 383"/>
                <a:gd name="T23" fmla="*/ 139 h 362"/>
                <a:gd name="T24" fmla="*/ 229 w 383"/>
                <a:gd name="T25" fmla="*/ 277 h 362"/>
                <a:gd name="T26" fmla="*/ 303 w 383"/>
                <a:gd name="T27" fmla="*/ 357 h 362"/>
                <a:gd name="T28" fmla="*/ 383 w 383"/>
                <a:gd name="T29" fmla="*/ 306 h 362"/>
                <a:gd name="T30" fmla="*/ 349 w 383"/>
                <a:gd name="T31" fmla="*/ 293 h 362"/>
                <a:gd name="T32" fmla="*/ 101 w 383"/>
                <a:gd name="T33" fmla="*/ 126 h 362"/>
                <a:gd name="T34" fmla="*/ 118 w 383"/>
                <a:gd name="T35" fmla="*/ 115 h 362"/>
                <a:gd name="T36" fmla="*/ 179 w 383"/>
                <a:gd name="T37" fmla="*/ 154 h 362"/>
                <a:gd name="T38" fmla="*/ 199 w 383"/>
                <a:gd name="T39" fmla="*/ 128 h 362"/>
                <a:gd name="T40" fmla="*/ 171 w 383"/>
                <a:gd name="T41" fmla="*/ 57 h 362"/>
                <a:gd name="T42" fmla="*/ 155 w 383"/>
                <a:gd name="T43" fmla="*/ 65 h 362"/>
                <a:gd name="T44" fmla="*/ 108 w 383"/>
                <a:gd name="T45" fmla="*/ 59 h 362"/>
                <a:gd name="T46" fmla="*/ 19 w 383"/>
                <a:gd name="T47" fmla="*/ 156 h 362"/>
                <a:gd name="T48" fmla="*/ 132 w 383"/>
                <a:gd name="T49" fmla="*/ 283 h 362"/>
                <a:gd name="T50" fmla="*/ 94 w 383"/>
                <a:gd name="T51" fmla="*/ 289 h 362"/>
                <a:gd name="T52" fmla="*/ 36 w 383"/>
                <a:gd name="T53" fmla="*/ 239 h 362"/>
                <a:gd name="T54" fmla="*/ 47 w 383"/>
                <a:gd name="T55" fmla="*/ 352 h 362"/>
                <a:gd name="T56" fmla="*/ 75 w 383"/>
                <a:gd name="T57" fmla="*/ 349 h 362"/>
                <a:gd name="T58" fmla="*/ 146 w 383"/>
                <a:gd name="T59" fmla="*/ 354 h 362"/>
                <a:gd name="T60" fmla="*/ 211 w 383"/>
                <a:gd name="T61" fmla="*/ 245 h 362"/>
                <a:gd name="T62" fmla="*/ 101 w 383"/>
                <a:gd name="T63" fmla="*/ 1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3" h="362">
                  <a:moveTo>
                    <a:pt x="349" y="293"/>
                  </a:moveTo>
                  <a:cubicBezTo>
                    <a:pt x="336" y="293"/>
                    <a:pt x="327" y="278"/>
                    <a:pt x="327" y="242"/>
                  </a:cubicBezTo>
                  <a:cubicBezTo>
                    <a:pt x="327" y="128"/>
                    <a:pt x="327" y="128"/>
                    <a:pt x="327" y="128"/>
                  </a:cubicBezTo>
                  <a:cubicBezTo>
                    <a:pt x="345" y="128"/>
                    <a:pt x="345" y="128"/>
                    <a:pt x="345" y="128"/>
                  </a:cubicBezTo>
                  <a:cubicBezTo>
                    <a:pt x="368" y="128"/>
                    <a:pt x="378" y="130"/>
                    <a:pt x="378" y="117"/>
                  </a:cubicBezTo>
                  <a:cubicBezTo>
                    <a:pt x="378" y="108"/>
                    <a:pt x="378" y="99"/>
                    <a:pt x="378" y="87"/>
                  </a:cubicBezTo>
                  <a:cubicBezTo>
                    <a:pt x="378" y="79"/>
                    <a:pt x="378" y="71"/>
                    <a:pt x="366" y="71"/>
                  </a:cubicBezTo>
                  <a:cubicBezTo>
                    <a:pt x="357" y="71"/>
                    <a:pt x="342" y="71"/>
                    <a:pt x="332" y="71"/>
                  </a:cubicBezTo>
                  <a:cubicBezTo>
                    <a:pt x="326" y="71"/>
                    <a:pt x="327" y="63"/>
                    <a:pt x="327" y="34"/>
                  </a:cubicBezTo>
                  <a:cubicBezTo>
                    <a:pt x="327" y="0"/>
                    <a:pt x="309" y="18"/>
                    <a:pt x="256" y="57"/>
                  </a:cubicBezTo>
                  <a:cubicBezTo>
                    <a:pt x="227" y="78"/>
                    <a:pt x="206" y="91"/>
                    <a:pt x="206" y="107"/>
                  </a:cubicBezTo>
                  <a:cubicBezTo>
                    <a:pt x="206" y="126"/>
                    <a:pt x="229" y="123"/>
                    <a:pt x="229" y="139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9" y="339"/>
                    <a:pt x="269" y="357"/>
                    <a:pt x="303" y="357"/>
                  </a:cubicBezTo>
                  <a:cubicBezTo>
                    <a:pt x="322" y="357"/>
                    <a:pt x="383" y="350"/>
                    <a:pt x="383" y="306"/>
                  </a:cubicBezTo>
                  <a:cubicBezTo>
                    <a:pt x="383" y="283"/>
                    <a:pt x="359" y="293"/>
                    <a:pt x="349" y="293"/>
                  </a:cubicBezTo>
                  <a:moveTo>
                    <a:pt x="101" y="126"/>
                  </a:moveTo>
                  <a:cubicBezTo>
                    <a:pt x="101" y="117"/>
                    <a:pt x="110" y="114"/>
                    <a:pt x="118" y="115"/>
                  </a:cubicBezTo>
                  <a:cubicBezTo>
                    <a:pt x="147" y="122"/>
                    <a:pt x="158" y="154"/>
                    <a:pt x="179" y="154"/>
                  </a:cubicBezTo>
                  <a:cubicBezTo>
                    <a:pt x="191" y="154"/>
                    <a:pt x="199" y="146"/>
                    <a:pt x="199" y="128"/>
                  </a:cubicBezTo>
                  <a:cubicBezTo>
                    <a:pt x="199" y="110"/>
                    <a:pt x="187" y="57"/>
                    <a:pt x="171" y="57"/>
                  </a:cubicBezTo>
                  <a:cubicBezTo>
                    <a:pt x="165" y="57"/>
                    <a:pt x="162" y="65"/>
                    <a:pt x="155" y="65"/>
                  </a:cubicBezTo>
                  <a:cubicBezTo>
                    <a:pt x="142" y="65"/>
                    <a:pt x="140" y="59"/>
                    <a:pt x="108" y="59"/>
                  </a:cubicBezTo>
                  <a:cubicBezTo>
                    <a:pt x="57" y="59"/>
                    <a:pt x="15" y="102"/>
                    <a:pt x="19" y="156"/>
                  </a:cubicBezTo>
                  <a:cubicBezTo>
                    <a:pt x="25" y="227"/>
                    <a:pt x="137" y="240"/>
                    <a:pt x="132" y="283"/>
                  </a:cubicBezTo>
                  <a:cubicBezTo>
                    <a:pt x="131" y="298"/>
                    <a:pt x="114" y="303"/>
                    <a:pt x="94" y="289"/>
                  </a:cubicBezTo>
                  <a:cubicBezTo>
                    <a:pt x="52" y="262"/>
                    <a:pt x="55" y="241"/>
                    <a:pt x="36" y="239"/>
                  </a:cubicBezTo>
                  <a:cubicBezTo>
                    <a:pt x="0" y="235"/>
                    <a:pt x="32" y="344"/>
                    <a:pt x="47" y="352"/>
                  </a:cubicBezTo>
                  <a:cubicBezTo>
                    <a:pt x="58" y="358"/>
                    <a:pt x="69" y="349"/>
                    <a:pt x="75" y="349"/>
                  </a:cubicBezTo>
                  <a:cubicBezTo>
                    <a:pt x="81" y="348"/>
                    <a:pt x="113" y="362"/>
                    <a:pt x="146" y="354"/>
                  </a:cubicBezTo>
                  <a:cubicBezTo>
                    <a:pt x="171" y="348"/>
                    <a:pt x="217" y="326"/>
                    <a:pt x="211" y="245"/>
                  </a:cubicBezTo>
                  <a:cubicBezTo>
                    <a:pt x="205" y="155"/>
                    <a:pt x="101" y="160"/>
                    <a:pt x="101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5DF2D754-D50E-4D35-9F8A-4332D617E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" y="1410"/>
              <a:ext cx="2284" cy="520"/>
            </a:xfrm>
            <a:custGeom>
              <a:avLst/>
              <a:gdLst>
                <a:gd name="T0" fmla="*/ 343 w 1294"/>
                <a:gd name="T1" fmla="*/ 239 h 293"/>
                <a:gd name="T2" fmla="*/ 309 w 1294"/>
                <a:gd name="T3" fmla="*/ 149 h 293"/>
                <a:gd name="T4" fmla="*/ 322 w 1294"/>
                <a:gd name="T5" fmla="*/ 54 h 293"/>
                <a:gd name="T6" fmla="*/ 356 w 1294"/>
                <a:gd name="T7" fmla="*/ 144 h 293"/>
                <a:gd name="T8" fmla="*/ 343 w 1294"/>
                <a:gd name="T9" fmla="*/ 239 h 293"/>
                <a:gd name="T10" fmla="*/ 129 w 1294"/>
                <a:gd name="T11" fmla="*/ 239 h 293"/>
                <a:gd name="T12" fmla="*/ 95 w 1294"/>
                <a:gd name="T13" fmla="*/ 149 h 293"/>
                <a:gd name="T14" fmla="*/ 108 w 1294"/>
                <a:gd name="T15" fmla="*/ 54 h 293"/>
                <a:gd name="T16" fmla="*/ 142 w 1294"/>
                <a:gd name="T17" fmla="*/ 144 h 293"/>
                <a:gd name="T18" fmla="*/ 129 w 1294"/>
                <a:gd name="T19" fmla="*/ 239 h 293"/>
                <a:gd name="T20" fmla="*/ 332 w 1294"/>
                <a:gd name="T21" fmla="*/ 0 h 293"/>
                <a:gd name="T22" fmla="*/ 226 w 1294"/>
                <a:gd name="T23" fmla="*/ 74 h 293"/>
                <a:gd name="T24" fmla="*/ 119 w 1294"/>
                <a:gd name="T25" fmla="*/ 0 h 293"/>
                <a:gd name="T26" fmla="*/ 0 w 1294"/>
                <a:gd name="T27" fmla="*/ 147 h 293"/>
                <a:gd name="T28" fmla="*/ 119 w 1294"/>
                <a:gd name="T29" fmla="*/ 293 h 293"/>
                <a:gd name="T30" fmla="*/ 226 w 1294"/>
                <a:gd name="T31" fmla="*/ 219 h 293"/>
                <a:gd name="T32" fmla="*/ 332 w 1294"/>
                <a:gd name="T33" fmla="*/ 293 h 293"/>
                <a:gd name="T34" fmla="*/ 451 w 1294"/>
                <a:gd name="T35" fmla="*/ 147 h 293"/>
                <a:gd name="T36" fmla="*/ 332 w 1294"/>
                <a:gd name="T37" fmla="*/ 0 h 293"/>
                <a:gd name="T38" fmla="*/ 1273 w 1294"/>
                <a:gd name="T39" fmla="*/ 270 h 293"/>
                <a:gd name="T40" fmla="*/ 1273 w 1294"/>
                <a:gd name="T41" fmla="*/ 258 h 293"/>
                <a:gd name="T42" fmla="*/ 1280 w 1294"/>
                <a:gd name="T43" fmla="*/ 258 h 293"/>
                <a:gd name="T44" fmla="*/ 1287 w 1294"/>
                <a:gd name="T45" fmla="*/ 264 h 293"/>
                <a:gd name="T46" fmla="*/ 1280 w 1294"/>
                <a:gd name="T47" fmla="*/ 270 h 293"/>
                <a:gd name="T48" fmla="*/ 1273 w 1294"/>
                <a:gd name="T49" fmla="*/ 270 h 293"/>
                <a:gd name="T50" fmla="*/ 1293 w 1294"/>
                <a:gd name="T51" fmla="*/ 264 h 293"/>
                <a:gd name="T52" fmla="*/ 1281 w 1294"/>
                <a:gd name="T53" fmla="*/ 253 h 293"/>
                <a:gd name="T54" fmla="*/ 1267 w 1294"/>
                <a:gd name="T55" fmla="*/ 253 h 293"/>
                <a:gd name="T56" fmla="*/ 1267 w 1294"/>
                <a:gd name="T57" fmla="*/ 293 h 293"/>
                <a:gd name="T58" fmla="*/ 1273 w 1294"/>
                <a:gd name="T59" fmla="*/ 293 h 293"/>
                <a:gd name="T60" fmla="*/ 1273 w 1294"/>
                <a:gd name="T61" fmla="*/ 275 h 293"/>
                <a:gd name="T62" fmla="*/ 1278 w 1294"/>
                <a:gd name="T63" fmla="*/ 275 h 293"/>
                <a:gd name="T64" fmla="*/ 1287 w 1294"/>
                <a:gd name="T65" fmla="*/ 293 h 293"/>
                <a:gd name="T66" fmla="*/ 1294 w 1294"/>
                <a:gd name="T67" fmla="*/ 293 h 293"/>
                <a:gd name="T68" fmla="*/ 1284 w 1294"/>
                <a:gd name="T69" fmla="*/ 275 h 293"/>
                <a:gd name="T70" fmla="*/ 1293 w 1294"/>
                <a:gd name="T71" fmla="*/ 2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4" h="293">
                  <a:moveTo>
                    <a:pt x="343" y="239"/>
                  </a:moveTo>
                  <a:cubicBezTo>
                    <a:pt x="322" y="241"/>
                    <a:pt x="314" y="200"/>
                    <a:pt x="309" y="149"/>
                  </a:cubicBezTo>
                  <a:cubicBezTo>
                    <a:pt x="303" y="98"/>
                    <a:pt x="302" y="56"/>
                    <a:pt x="322" y="54"/>
                  </a:cubicBezTo>
                  <a:cubicBezTo>
                    <a:pt x="342" y="52"/>
                    <a:pt x="350" y="93"/>
                    <a:pt x="356" y="144"/>
                  </a:cubicBezTo>
                  <a:cubicBezTo>
                    <a:pt x="362" y="195"/>
                    <a:pt x="362" y="237"/>
                    <a:pt x="343" y="239"/>
                  </a:cubicBezTo>
                  <a:close/>
                  <a:moveTo>
                    <a:pt x="129" y="239"/>
                  </a:moveTo>
                  <a:cubicBezTo>
                    <a:pt x="109" y="241"/>
                    <a:pt x="101" y="200"/>
                    <a:pt x="95" y="149"/>
                  </a:cubicBezTo>
                  <a:cubicBezTo>
                    <a:pt x="89" y="98"/>
                    <a:pt x="88" y="56"/>
                    <a:pt x="108" y="54"/>
                  </a:cubicBezTo>
                  <a:cubicBezTo>
                    <a:pt x="128" y="52"/>
                    <a:pt x="137" y="93"/>
                    <a:pt x="142" y="144"/>
                  </a:cubicBezTo>
                  <a:cubicBezTo>
                    <a:pt x="148" y="195"/>
                    <a:pt x="149" y="237"/>
                    <a:pt x="129" y="239"/>
                  </a:cubicBezTo>
                  <a:close/>
                  <a:moveTo>
                    <a:pt x="332" y="0"/>
                  </a:moveTo>
                  <a:cubicBezTo>
                    <a:pt x="276" y="0"/>
                    <a:pt x="242" y="30"/>
                    <a:pt x="226" y="74"/>
                  </a:cubicBezTo>
                  <a:cubicBezTo>
                    <a:pt x="209" y="30"/>
                    <a:pt x="175" y="0"/>
                    <a:pt x="119" y="0"/>
                  </a:cubicBezTo>
                  <a:cubicBezTo>
                    <a:pt x="35" y="0"/>
                    <a:pt x="0" y="66"/>
                    <a:pt x="0" y="147"/>
                  </a:cubicBezTo>
                  <a:cubicBezTo>
                    <a:pt x="0" y="227"/>
                    <a:pt x="35" y="293"/>
                    <a:pt x="119" y="293"/>
                  </a:cubicBezTo>
                  <a:cubicBezTo>
                    <a:pt x="175" y="293"/>
                    <a:pt x="209" y="263"/>
                    <a:pt x="226" y="219"/>
                  </a:cubicBezTo>
                  <a:cubicBezTo>
                    <a:pt x="242" y="263"/>
                    <a:pt x="276" y="293"/>
                    <a:pt x="332" y="293"/>
                  </a:cubicBezTo>
                  <a:cubicBezTo>
                    <a:pt x="416" y="293"/>
                    <a:pt x="451" y="227"/>
                    <a:pt x="451" y="147"/>
                  </a:cubicBezTo>
                  <a:cubicBezTo>
                    <a:pt x="451" y="66"/>
                    <a:pt x="416" y="0"/>
                    <a:pt x="332" y="0"/>
                  </a:cubicBezTo>
                  <a:close/>
                  <a:moveTo>
                    <a:pt x="1273" y="270"/>
                  </a:moveTo>
                  <a:cubicBezTo>
                    <a:pt x="1273" y="258"/>
                    <a:pt x="1273" y="258"/>
                    <a:pt x="1273" y="258"/>
                  </a:cubicBezTo>
                  <a:cubicBezTo>
                    <a:pt x="1280" y="258"/>
                    <a:pt x="1280" y="258"/>
                    <a:pt x="1280" y="258"/>
                  </a:cubicBezTo>
                  <a:cubicBezTo>
                    <a:pt x="1283" y="258"/>
                    <a:pt x="1287" y="259"/>
                    <a:pt x="1287" y="264"/>
                  </a:cubicBezTo>
                  <a:cubicBezTo>
                    <a:pt x="1287" y="269"/>
                    <a:pt x="1284" y="270"/>
                    <a:pt x="1280" y="270"/>
                  </a:cubicBezTo>
                  <a:lnTo>
                    <a:pt x="1273" y="270"/>
                  </a:lnTo>
                  <a:close/>
                  <a:moveTo>
                    <a:pt x="1293" y="264"/>
                  </a:moveTo>
                  <a:cubicBezTo>
                    <a:pt x="1293" y="257"/>
                    <a:pt x="1289" y="253"/>
                    <a:pt x="1281" y="253"/>
                  </a:cubicBezTo>
                  <a:cubicBezTo>
                    <a:pt x="1267" y="253"/>
                    <a:pt x="1267" y="253"/>
                    <a:pt x="1267" y="253"/>
                  </a:cubicBezTo>
                  <a:cubicBezTo>
                    <a:pt x="1267" y="293"/>
                    <a:pt x="1267" y="293"/>
                    <a:pt x="1267" y="293"/>
                  </a:cubicBezTo>
                  <a:cubicBezTo>
                    <a:pt x="1273" y="293"/>
                    <a:pt x="1273" y="293"/>
                    <a:pt x="1273" y="293"/>
                  </a:cubicBezTo>
                  <a:cubicBezTo>
                    <a:pt x="1273" y="275"/>
                    <a:pt x="1273" y="275"/>
                    <a:pt x="1273" y="275"/>
                  </a:cubicBezTo>
                  <a:cubicBezTo>
                    <a:pt x="1278" y="275"/>
                    <a:pt x="1278" y="275"/>
                    <a:pt x="1278" y="275"/>
                  </a:cubicBezTo>
                  <a:cubicBezTo>
                    <a:pt x="1287" y="293"/>
                    <a:pt x="1287" y="293"/>
                    <a:pt x="1287" y="293"/>
                  </a:cubicBezTo>
                  <a:cubicBezTo>
                    <a:pt x="1294" y="293"/>
                    <a:pt x="1294" y="293"/>
                    <a:pt x="1294" y="293"/>
                  </a:cubicBezTo>
                  <a:cubicBezTo>
                    <a:pt x="1284" y="275"/>
                    <a:pt x="1284" y="275"/>
                    <a:pt x="1284" y="275"/>
                  </a:cubicBezTo>
                  <a:cubicBezTo>
                    <a:pt x="1289" y="275"/>
                    <a:pt x="1293" y="270"/>
                    <a:pt x="1293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3985448-7388-4D51-BB9B-411A36C240B4}"/>
              </a:ext>
            </a:extLst>
          </p:cNvPr>
          <p:cNvSpPr/>
          <p:nvPr userDrawn="1"/>
        </p:nvSpPr>
        <p:spPr>
          <a:xfrm>
            <a:off x="694178" y="854276"/>
            <a:ext cx="8983221" cy="5273040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A55A7BDE-2AA2-421E-ABB6-630E70B0EB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83962" y="278442"/>
            <a:ext cx="10768982" cy="76121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itle 18">
            <a:extLst>
              <a:ext uri="{FF2B5EF4-FFF2-40B4-BE49-F238E27FC236}">
                <a16:creationId xmlns:a16="http://schemas.microsoft.com/office/drawing/2014/main" id="{C20F5ECF-64F6-4BDB-86F4-79A4F6011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650" y="3127501"/>
            <a:ext cx="8086725" cy="602999"/>
          </a:xfrm>
        </p:spPr>
        <p:txBody>
          <a:bodyPr anchor="ctr"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3472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F21C0-9FD0-444A-8DBB-DB1D9ADE46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203" t="11283" r="8288" b="231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56CD0E-310A-4F91-8313-F6A12311A84B}"/>
              </a:ext>
            </a:extLst>
          </p:cNvPr>
          <p:cNvSpPr/>
          <p:nvPr userDrawn="1"/>
        </p:nvSpPr>
        <p:spPr>
          <a:xfrm>
            <a:off x="9834190" y="0"/>
            <a:ext cx="1814441" cy="615950"/>
          </a:xfrm>
          <a:prstGeom prst="rect">
            <a:avLst/>
          </a:prstGeom>
          <a:solidFill>
            <a:srgbClr val="A6192E"/>
          </a:solidFill>
          <a:ln>
            <a:noFill/>
          </a:ln>
          <a:effectLst>
            <a:outerShdw blurRad="1016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74F6747B-E0A8-443C-9352-AFEF5A85D60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109249" y="222229"/>
            <a:ext cx="1264323" cy="223008"/>
            <a:chOff x="2722" y="1234"/>
            <a:chExt cx="4116" cy="7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83BEE41-E31C-4905-BF02-34526713E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" y="1410"/>
              <a:ext cx="397" cy="520"/>
            </a:xfrm>
            <a:custGeom>
              <a:avLst/>
              <a:gdLst>
                <a:gd name="T0" fmla="*/ 176 w 225"/>
                <a:gd name="T1" fmla="*/ 3 h 293"/>
                <a:gd name="T2" fmla="*/ 131 w 225"/>
                <a:gd name="T3" fmla="*/ 39 h 293"/>
                <a:gd name="T4" fmla="*/ 126 w 225"/>
                <a:gd name="T5" fmla="*/ 16 h 293"/>
                <a:gd name="T6" fmla="*/ 107 w 225"/>
                <a:gd name="T7" fmla="*/ 0 h 293"/>
                <a:gd name="T8" fmla="*/ 51 w 225"/>
                <a:gd name="T9" fmla="*/ 17 h 293"/>
                <a:gd name="T10" fmla="*/ 0 w 225"/>
                <a:gd name="T11" fmla="*/ 58 h 293"/>
                <a:gd name="T12" fmla="*/ 14 w 225"/>
                <a:gd name="T13" fmla="*/ 75 h 293"/>
                <a:gd name="T14" fmla="*/ 38 w 225"/>
                <a:gd name="T15" fmla="*/ 90 h 293"/>
                <a:gd name="T16" fmla="*/ 38 w 225"/>
                <a:gd name="T17" fmla="*/ 191 h 293"/>
                <a:gd name="T18" fmla="*/ 21 w 225"/>
                <a:gd name="T19" fmla="*/ 243 h 293"/>
                <a:gd name="T20" fmla="*/ 4 w 225"/>
                <a:gd name="T21" fmla="*/ 264 h 293"/>
                <a:gd name="T22" fmla="*/ 34 w 225"/>
                <a:gd name="T23" fmla="*/ 293 h 293"/>
                <a:gd name="T24" fmla="*/ 164 w 225"/>
                <a:gd name="T25" fmla="*/ 293 h 293"/>
                <a:gd name="T26" fmla="*/ 185 w 225"/>
                <a:gd name="T27" fmla="*/ 268 h 293"/>
                <a:gd name="T28" fmla="*/ 165 w 225"/>
                <a:gd name="T29" fmla="*/ 243 h 293"/>
                <a:gd name="T30" fmla="*/ 131 w 225"/>
                <a:gd name="T31" fmla="*/ 196 h 293"/>
                <a:gd name="T32" fmla="*/ 131 w 225"/>
                <a:gd name="T33" fmla="*/ 100 h 293"/>
                <a:gd name="T34" fmla="*/ 140 w 225"/>
                <a:gd name="T35" fmla="*/ 93 h 293"/>
                <a:gd name="T36" fmla="*/ 193 w 225"/>
                <a:gd name="T37" fmla="*/ 137 h 293"/>
                <a:gd name="T38" fmla="*/ 225 w 225"/>
                <a:gd name="T39" fmla="*/ 80 h 293"/>
                <a:gd name="T40" fmla="*/ 176 w 225"/>
                <a:gd name="T41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93">
                  <a:moveTo>
                    <a:pt x="176" y="3"/>
                  </a:moveTo>
                  <a:cubicBezTo>
                    <a:pt x="143" y="3"/>
                    <a:pt x="140" y="38"/>
                    <a:pt x="131" y="39"/>
                  </a:cubicBezTo>
                  <a:cubicBezTo>
                    <a:pt x="125" y="40"/>
                    <a:pt x="126" y="20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8"/>
                  </a:cubicBezTo>
                  <a:cubicBezTo>
                    <a:pt x="0" y="69"/>
                    <a:pt x="9" y="73"/>
                    <a:pt x="14" y="75"/>
                  </a:cubicBezTo>
                  <a:cubicBezTo>
                    <a:pt x="22" y="76"/>
                    <a:pt x="38" y="78"/>
                    <a:pt x="38" y="90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205"/>
                    <a:pt x="38" y="237"/>
                    <a:pt x="21" y="243"/>
                  </a:cubicBezTo>
                  <a:cubicBezTo>
                    <a:pt x="12" y="246"/>
                    <a:pt x="4" y="249"/>
                    <a:pt x="4" y="264"/>
                  </a:cubicBezTo>
                  <a:cubicBezTo>
                    <a:pt x="4" y="287"/>
                    <a:pt x="11" y="293"/>
                    <a:pt x="34" y="293"/>
                  </a:cubicBezTo>
                  <a:cubicBezTo>
                    <a:pt x="62" y="293"/>
                    <a:pt x="141" y="293"/>
                    <a:pt x="164" y="293"/>
                  </a:cubicBezTo>
                  <a:cubicBezTo>
                    <a:pt x="183" y="293"/>
                    <a:pt x="185" y="278"/>
                    <a:pt x="185" y="268"/>
                  </a:cubicBezTo>
                  <a:cubicBezTo>
                    <a:pt x="185" y="253"/>
                    <a:pt x="180" y="248"/>
                    <a:pt x="165" y="243"/>
                  </a:cubicBezTo>
                  <a:cubicBezTo>
                    <a:pt x="137" y="234"/>
                    <a:pt x="131" y="223"/>
                    <a:pt x="131" y="196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97"/>
                    <a:pt x="131" y="93"/>
                    <a:pt x="140" y="93"/>
                  </a:cubicBezTo>
                  <a:cubicBezTo>
                    <a:pt x="169" y="93"/>
                    <a:pt x="149" y="137"/>
                    <a:pt x="193" y="137"/>
                  </a:cubicBezTo>
                  <a:cubicBezTo>
                    <a:pt x="221" y="137"/>
                    <a:pt x="225" y="99"/>
                    <a:pt x="225" y="80"/>
                  </a:cubicBezTo>
                  <a:cubicBezTo>
                    <a:pt x="225" y="52"/>
                    <a:pt x="215" y="3"/>
                    <a:pt x="17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5CF3DE0-F1AC-4B46-8F72-93F3CB70D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0" y="1561"/>
              <a:ext cx="123" cy="385"/>
            </a:xfrm>
            <a:custGeom>
              <a:avLst/>
              <a:gdLst>
                <a:gd name="T0" fmla="*/ 9 w 70"/>
                <a:gd name="T1" fmla="*/ 217 h 217"/>
                <a:gd name="T2" fmla="*/ 0 w 70"/>
                <a:gd name="T3" fmla="*/ 217 h 217"/>
                <a:gd name="T4" fmla="*/ 9 w 70"/>
                <a:gd name="T5" fmla="*/ 217 h 217"/>
                <a:gd name="T6" fmla="*/ 9 w 70"/>
                <a:gd name="T7" fmla="*/ 217 h 217"/>
                <a:gd name="T8" fmla="*/ 70 w 70"/>
                <a:gd name="T9" fmla="*/ 0 h 217"/>
                <a:gd name="T10" fmla="*/ 70 w 70"/>
                <a:gd name="T11" fmla="*/ 1 h 217"/>
                <a:gd name="T12" fmla="*/ 70 w 70"/>
                <a:gd name="T13" fmla="*/ 0 h 217"/>
                <a:gd name="T14" fmla="*/ 70 w 70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17">
                  <a:moveTo>
                    <a:pt x="9" y="217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4" y="217"/>
                    <a:pt x="7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moveTo>
                    <a:pt x="7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C6D0F8F-7BEB-4592-859A-83175E40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1417"/>
              <a:ext cx="397" cy="529"/>
            </a:xfrm>
            <a:custGeom>
              <a:avLst/>
              <a:gdLst>
                <a:gd name="T0" fmla="*/ 107 w 225"/>
                <a:gd name="T1" fmla="*/ 0 h 298"/>
                <a:gd name="T2" fmla="*/ 51 w 225"/>
                <a:gd name="T3" fmla="*/ 17 h 298"/>
                <a:gd name="T4" fmla="*/ 0 w 225"/>
                <a:gd name="T5" fmla="*/ 59 h 298"/>
                <a:gd name="T6" fmla="*/ 0 w 225"/>
                <a:gd name="T7" fmla="*/ 59 h 298"/>
                <a:gd name="T8" fmla="*/ 15 w 225"/>
                <a:gd name="T9" fmla="*/ 76 h 298"/>
                <a:gd name="T10" fmla="*/ 38 w 225"/>
                <a:gd name="T11" fmla="*/ 91 h 298"/>
                <a:gd name="T12" fmla="*/ 38 w 225"/>
                <a:gd name="T13" fmla="*/ 194 h 298"/>
                <a:gd name="T14" fmla="*/ 21 w 225"/>
                <a:gd name="T15" fmla="*/ 248 h 298"/>
                <a:gd name="T16" fmla="*/ 4 w 225"/>
                <a:gd name="T17" fmla="*/ 269 h 298"/>
                <a:gd name="T18" fmla="*/ 34 w 225"/>
                <a:gd name="T19" fmla="*/ 298 h 298"/>
                <a:gd name="T20" fmla="*/ 155 w 225"/>
                <a:gd name="T21" fmla="*/ 298 h 298"/>
                <a:gd name="T22" fmla="*/ 164 w 225"/>
                <a:gd name="T23" fmla="*/ 298 h 298"/>
                <a:gd name="T24" fmla="*/ 185 w 225"/>
                <a:gd name="T25" fmla="*/ 273 h 298"/>
                <a:gd name="T26" fmla="*/ 165 w 225"/>
                <a:gd name="T27" fmla="*/ 248 h 298"/>
                <a:gd name="T28" fmla="*/ 131 w 225"/>
                <a:gd name="T29" fmla="*/ 199 h 298"/>
                <a:gd name="T30" fmla="*/ 131 w 225"/>
                <a:gd name="T31" fmla="*/ 102 h 298"/>
                <a:gd name="T32" fmla="*/ 140 w 225"/>
                <a:gd name="T33" fmla="*/ 95 h 298"/>
                <a:gd name="T34" fmla="*/ 140 w 225"/>
                <a:gd name="T35" fmla="*/ 95 h 298"/>
                <a:gd name="T36" fmla="*/ 193 w 225"/>
                <a:gd name="T37" fmla="*/ 139 h 298"/>
                <a:gd name="T38" fmla="*/ 225 w 225"/>
                <a:gd name="T39" fmla="*/ 82 h 298"/>
                <a:gd name="T40" fmla="*/ 225 w 225"/>
                <a:gd name="T41" fmla="*/ 81 h 298"/>
                <a:gd name="T42" fmla="*/ 176 w 225"/>
                <a:gd name="T43" fmla="*/ 3 h 298"/>
                <a:gd name="T44" fmla="*/ 130 w 225"/>
                <a:gd name="T45" fmla="*/ 40 h 298"/>
                <a:gd name="T46" fmla="*/ 130 w 225"/>
                <a:gd name="T47" fmla="*/ 40 h 298"/>
                <a:gd name="T48" fmla="*/ 126 w 225"/>
                <a:gd name="T49" fmla="*/ 16 h 298"/>
                <a:gd name="T50" fmla="*/ 107 w 225"/>
                <a:gd name="T5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98">
                  <a:moveTo>
                    <a:pt x="107" y="0"/>
                  </a:move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0"/>
                    <a:pt x="9" y="75"/>
                    <a:pt x="15" y="76"/>
                  </a:cubicBezTo>
                  <a:cubicBezTo>
                    <a:pt x="22" y="77"/>
                    <a:pt x="38" y="80"/>
                    <a:pt x="38" y="91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209"/>
                    <a:pt x="38" y="241"/>
                    <a:pt x="21" y="248"/>
                  </a:cubicBezTo>
                  <a:cubicBezTo>
                    <a:pt x="13" y="251"/>
                    <a:pt x="4" y="254"/>
                    <a:pt x="4" y="269"/>
                  </a:cubicBezTo>
                  <a:cubicBezTo>
                    <a:pt x="4" y="292"/>
                    <a:pt x="11" y="298"/>
                    <a:pt x="34" y="298"/>
                  </a:cubicBezTo>
                  <a:cubicBezTo>
                    <a:pt x="59" y="298"/>
                    <a:pt x="126" y="298"/>
                    <a:pt x="155" y="298"/>
                  </a:cubicBezTo>
                  <a:cubicBezTo>
                    <a:pt x="164" y="298"/>
                    <a:pt x="164" y="298"/>
                    <a:pt x="164" y="298"/>
                  </a:cubicBezTo>
                  <a:cubicBezTo>
                    <a:pt x="183" y="298"/>
                    <a:pt x="185" y="283"/>
                    <a:pt x="185" y="273"/>
                  </a:cubicBezTo>
                  <a:cubicBezTo>
                    <a:pt x="185" y="258"/>
                    <a:pt x="179" y="253"/>
                    <a:pt x="165" y="248"/>
                  </a:cubicBezTo>
                  <a:cubicBezTo>
                    <a:pt x="137" y="238"/>
                    <a:pt x="131" y="227"/>
                    <a:pt x="131" y="199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99"/>
                    <a:pt x="131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69" y="95"/>
                    <a:pt x="149" y="139"/>
                    <a:pt x="193" y="139"/>
                  </a:cubicBezTo>
                  <a:cubicBezTo>
                    <a:pt x="221" y="139"/>
                    <a:pt x="225" y="101"/>
                    <a:pt x="225" y="82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52"/>
                    <a:pt x="215" y="3"/>
                    <a:pt x="176" y="3"/>
                  </a:cubicBezTo>
                  <a:cubicBezTo>
                    <a:pt x="143" y="3"/>
                    <a:pt x="140" y="39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5" y="40"/>
                    <a:pt x="126" y="21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DBF1B43E-5A34-4349-8699-5C57931A1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" y="1234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CFCC9E01-2E64-4A5C-9D63-EE17F4F91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" y="1234"/>
              <a:ext cx="3242" cy="717"/>
            </a:xfrm>
            <a:custGeom>
              <a:avLst/>
              <a:gdLst>
                <a:gd name="T0" fmla="*/ 86 w 1837"/>
                <a:gd name="T1" fmla="*/ 195 h 404"/>
                <a:gd name="T2" fmla="*/ 111 w 1837"/>
                <a:gd name="T3" fmla="*/ 160 h 404"/>
                <a:gd name="T4" fmla="*/ 102 w 1837"/>
                <a:gd name="T5" fmla="*/ 213 h 404"/>
                <a:gd name="T6" fmla="*/ 126 w 1837"/>
                <a:gd name="T7" fmla="*/ 106 h 404"/>
                <a:gd name="T8" fmla="*/ 107 w 1837"/>
                <a:gd name="T9" fmla="*/ 403 h 404"/>
                <a:gd name="T10" fmla="*/ 218 w 1837"/>
                <a:gd name="T11" fmla="*/ 333 h 404"/>
                <a:gd name="T12" fmla="*/ 212 w 1837"/>
                <a:gd name="T13" fmla="*/ 298 h 404"/>
                <a:gd name="T14" fmla="*/ 95 w 1837"/>
                <a:gd name="T15" fmla="*/ 270 h 404"/>
                <a:gd name="T16" fmla="*/ 227 w 1837"/>
                <a:gd name="T17" fmla="*/ 216 h 404"/>
                <a:gd name="T18" fmla="*/ 1707 w 1837"/>
                <a:gd name="T19" fmla="*/ 214 h 404"/>
                <a:gd name="T20" fmla="*/ 1718 w 1837"/>
                <a:gd name="T21" fmla="*/ 161 h 404"/>
                <a:gd name="T22" fmla="*/ 1746 w 1837"/>
                <a:gd name="T23" fmla="*/ 186 h 404"/>
                <a:gd name="T24" fmla="*/ 1707 w 1837"/>
                <a:gd name="T25" fmla="*/ 214 h 404"/>
                <a:gd name="T26" fmla="*/ 1610 w 1837"/>
                <a:gd name="T27" fmla="*/ 269 h 404"/>
                <a:gd name="T28" fmla="*/ 1727 w 1837"/>
                <a:gd name="T29" fmla="*/ 404 h 404"/>
                <a:gd name="T30" fmla="*/ 1824 w 1837"/>
                <a:gd name="T31" fmla="*/ 298 h 404"/>
                <a:gd name="T32" fmla="*/ 1762 w 1837"/>
                <a:gd name="T33" fmla="*/ 331 h 404"/>
                <a:gd name="T34" fmla="*/ 1808 w 1837"/>
                <a:gd name="T35" fmla="*/ 240 h 404"/>
                <a:gd name="T36" fmla="*/ 1736 w 1837"/>
                <a:gd name="T37" fmla="*/ 106 h 404"/>
                <a:gd name="T38" fmla="*/ 622 w 1837"/>
                <a:gd name="T39" fmla="*/ 120 h 404"/>
                <a:gd name="T40" fmla="*/ 585 w 1837"/>
                <a:gd name="T41" fmla="*/ 179 h 404"/>
                <a:gd name="T42" fmla="*/ 609 w 1837"/>
                <a:gd name="T43" fmla="*/ 297 h 404"/>
                <a:gd name="T44" fmla="*/ 574 w 1837"/>
                <a:gd name="T45" fmla="*/ 372 h 404"/>
                <a:gd name="T46" fmla="*/ 734 w 1837"/>
                <a:gd name="T47" fmla="*/ 401 h 404"/>
                <a:gd name="T48" fmla="*/ 735 w 1837"/>
                <a:gd name="T49" fmla="*/ 351 h 404"/>
                <a:gd name="T50" fmla="*/ 701 w 1837"/>
                <a:gd name="T51" fmla="*/ 205 h 404"/>
                <a:gd name="T52" fmla="*/ 763 w 1837"/>
                <a:gd name="T53" fmla="*/ 242 h 404"/>
                <a:gd name="T54" fmla="*/ 746 w 1837"/>
                <a:gd name="T55" fmla="*/ 106 h 404"/>
                <a:gd name="T56" fmla="*/ 701 w 1837"/>
                <a:gd name="T57" fmla="*/ 143 h 404"/>
                <a:gd name="T58" fmla="*/ 696 w 1837"/>
                <a:gd name="T59" fmla="*/ 119 h 404"/>
                <a:gd name="T60" fmla="*/ 369 w 1837"/>
                <a:gd name="T61" fmla="*/ 343 h 404"/>
                <a:gd name="T62" fmla="*/ 368 w 1837"/>
                <a:gd name="T63" fmla="*/ 167 h 404"/>
                <a:gd name="T64" fmla="*/ 369 w 1837"/>
                <a:gd name="T65" fmla="*/ 343 h 404"/>
                <a:gd name="T66" fmla="*/ 457 w 1837"/>
                <a:gd name="T67" fmla="*/ 0 h 404"/>
                <a:gd name="T68" fmla="*/ 342 w 1837"/>
                <a:gd name="T69" fmla="*/ 45 h 404"/>
                <a:gd name="T70" fmla="*/ 380 w 1837"/>
                <a:gd name="T71" fmla="*/ 93 h 404"/>
                <a:gd name="T72" fmla="*/ 368 w 1837"/>
                <a:gd name="T73" fmla="*/ 118 h 404"/>
                <a:gd name="T74" fmla="*/ 233 w 1837"/>
                <a:gd name="T75" fmla="*/ 265 h 404"/>
                <a:gd name="T76" fmla="*/ 323 w 1837"/>
                <a:gd name="T77" fmla="*/ 404 h 404"/>
                <a:gd name="T78" fmla="*/ 398 w 1837"/>
                <a:gd name="T79" fmla="*/ 404 h 404"/>
                <a:gd name="T80" fmla="*/ 494 w 1837"/>
                <a:gd name="T81" fmla="*/ 380 h 404"/>
                <a:gd name="T82" fmla="*/ 473 w 1837"/>
                <a:gd name="T83" fmla="*/ 257 h 404"/>
                <a:gd name="T84" fmla="*/ 458 w 1837"/>
                <a:gd name="T8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7" h="404">
                  <a:moveTo>
                    <a:pt x="96" y="214"/>
                  </a:moveTo>
                  <a:cubicBezTo>
                    <a:pt x="89" y="214"/>
                    <a:pt x="86" y="208"/>
                    <a:pt x="86" y="195"/>
                  </a:cubicBezTo>
                  <a:cubicBezTo>
                    <a:pt x="86" y="180"/>
                    <a:pt x="95" y="162"/>
                    <a:pt x="108" y="161"/>
                  </a:cubicBezTo>
                  <a:cubicBezTo>
                    <a:pt x="109" y="160"/>
                    <a:pt x="110" y="160"/>
                    <a:pt x="111" y="160"/>
                  </a:cubicBezTo>
                  <a:cubicBezTo>
                    <a:pt x="126" y="160"/>
                    <a:pt x="136" y="177"/>
                    <a:pt x="136" y="186"/>
                  </a:cubicBezTo>
                  <a:cubicBezTo>
                    <a:pt x="136" y="208"/>
                    <a:pt x="118" y="208"/>
                    <a:pt x="102" y="213"/>
                  </a:cubicBezTo>
                  <a:cubicBezTo>
                    <a:pt x="100" y="214"/>
                    <a:pt x="98" y="214"/>
                    <a:pt x="96" y="214"/>
                  </a:cubicBezTo>
                  <a:moveTo>
                    <a:pt x="126" y="106"/>
                  </a:moveTo>
                  <a:cubicBezTo>
                    <a:pt x="45" y="106"/>
                    <a:pt x="0" y="185"/>
                    <a:pt x="0" y="269"/>
                  </a:cubicBezTo>
                  <a:cubicBezTo>
                    <a:pt x="0" y="345"/>
                    <a:pt x="31" y="399"/>
                    <a:pt x="107" y="403"/>
                  </a:cubicBezTo>
                  <a:cubicBezTo>
                    <a:pt x="110" y="404"/>
                    <a:pt x="113" y="404"/>
                    <a:pt x="117" y="404"/>
                  </a:cubicBezTo>
                  <a:cubicBezTo>
                    <a:pt x="162" y="404"/>
                    <a:pt x="205" y="384"/>
                    <a:pt x="218" y="333"/>
                  </a:cubicBezTo>
                  <a:cubicBezTo>
                    <a:pt x="225" y="305"/>
                    <a:pt x="220" y="298"/>
                    <a:pt x="214" y="298"/>
                  </a:cubicBezTo>
                  <a:cubicBezTo>
                    <a:pt x="213" y="298"/>
                    <a:pt x="213" y="298"/>
                    <a:pt x="212" y="298"/>
                  </a:cubicBezTo>
                  <a:cubicBezTo>
                    <a:pt x="200" y="299"/>
                    <a:pt x="184" y="331"/>
                    <a:pt x="151" y="331"/>
                  </a:cubicBezTo>
                  <a:cubicBezTo>
                    <a:pt x="113" y="331"/>
                    <a:pt x="98" y="303"/>
                    <a:pt x="95" y="270"/>
                  </a:cubicBezTo>
                  <a:cubicBezTo>
                    <a:pt x="95" y="270"/>
                    <a:pt x="159" y="252"/>
                    <a:pt x="198" y="240"/>
                  </a:cubicBezTo>
                  <a:cubicBezTo>
                    <a:pt x="220" y="234"/>
                    <a:pt x="227" y="228"/>
                    <a:pt x="227" y="216"/>
                  </a:cubicBezTo>
                  <a:cubicBezTo>
                    <a:pt x="227" y="182"/>
                    <a:pt x="194" y="106"/>
                    <a:pt x="126" y="106"/>
                  </a:cubicBezTo>
                  <a:moveTo>
                    <a:pt x="1707" y="214"/>
                  </a:moveTo>
                  <a:cubicBezTo>
                    <a:pt x="1699" y="214"/>
                    <a:pt x="1696" y="208"/>
                    <a:pt x="1696" y="195"/>
                  </a:cubicBezTo>
                  <a:cubicBezTo>
                    <a:pt x="1696" y="180"/>
                    <a:pt x="1705" y="162"/>
                    <a:pt x="1718" y="161"/>
                  </a:cubicBezTo>
                  <a:cubicBezTo>
                    <a:pt x="1719" y="160"/>
                    <a:pt x="1720" y="160"/>
                    <a:pt x="1721" y="160"/>
                  </a:cubicBezTo>
                  <a:cubicBezTo>
                    <a:pt x="1736" y="160"/>
                    <a:pt x="1746" y="177"/>
                    <a:pt x="1746" y="186"/>
                  </a:cubicBezTo>
                  <a:cubicBezTo>
                    <a:pt x="1746" y="208"/>
                    <a:pt x="1729" y="208"/>
                    <a:pt x="1712" y="213"/>
                  </a:cubicBezTo>
                  <a:cubicBezTo>
                    <a:pt x="1710" y="214"/>
                    <a:pt x="1708" y="214"/>
                    <a:pt x="1707" y="214"/>
                  </a:cubicBezTo>
                  <a:moveTo>
                    <a:pt x="1736" y="106"/>
                  </a:moveTo>
                  <a:cubicBezTo>
                    <a:pt x="1655" y="106"/>
                    <a:pt x="1610" y="185"/>
                    <a:pt x="1610" y="269"/>
                  </a:cubicBezTo>
                  <a:cubicBezTo>
                    <a:pt x="1610" y="345"/>
                    <a:pt x="1641" y="399"/>
                    <a:pt x="1717" y="403"/>
                  </a:cubicBezTo>
                  <a:cubicBezTo>
                    <a:pt x="1720" y="404"/>
                    <a:pt x="1723" y="404"/>
                    <a:pt x="1727" y="404"/>
                  </a:cubicBezTo>
                  <a:cubicBezTo>
                    <a:pt x="1772" y="404"/>
                    <a:pt x="1815" y="384"/>
                    <a:pt x="1828" y="333"/>
                  </a:cubicBezTo>
                  <a:cubicBezTo>
                    <a:pt x="1835" y="305"/>
                    <a:pt x="1830" y="298"/>
                    <a:pt x="1824" y="298"/>
                  </a:cubicBezTo>
                  <a:cubicBezTo>
                    <a:pt x="1823" y="298"/>
                    <a:pt x="1823" y="298"/>
                    <a:pt x="1823" y="298"/>
                  </a:cubicBezTo>
                  <a:cubicBezTo>
                    <a:pt x="1810" y="299"/>
                    <a:pt x="1795" y="331"/>
                    <a:pt x="1762" y="331"/>
                  </a:cubicBezTo>
                  <a:cubicBezTo>
                    <a:pt x="1723" y="331"/>
                    <a:pt x="1709" y="303"/>
                    <a:pt x="1705" y="270"/>
                  </a:cubicBezTo>
                  <a:cubicBezTo>
                    <a:pt x="1705" y="270"/>
                    <a:pt x="1769" y="252"/>
                    <a:pt x="1808" y="240"/>
                  </a:cubicBezTo>
                  <a:cubicBezTo>
                    <a:pt x="1830" y="234"/>
                    <a:pt x="1837" y="228"/>
                    <a:pt x="1837" y="216"/>
                  </a:cubicBezTo>
                  <a:cubicBezTo>
                    <a:pt x="1837" y="182"/>
                    <a:pt x="1804" y="106"/>
                    <a:pt x="1736" y="106"/>
                  </a:cubicBezTo>
                  <a:moveTo>
                    <a:pt x="677" y="103"/>
                  </a:moveTo>
                  <a:cubicBezTo>
                    <a:pt x="666" y="103"/>
                    <a:pt x="654" y="108"/>
                    <a:pt x="622" y="120"/>
                  </a:cubicBezTo>
                  <a:cubicBezTo>
                    <a:pt x="589" y="132"/>
                    <a:pt x="570" y="141"/>
                    <a:pt x="570" y="162"/>
                  </a:cubicBezTo>
                  <a:cubicBezTo>
                    <a:pt x="570" y="173"/>
                    <a:pt x="579" y="178"/>
                    <a:pt x="585" y="179"/>
                  </a:cubicBezTo>
                  <a:cubicBezTo>
                    <a:pt x="592" y="180"/>
                    <a:pt x="609" y="183"/>
                    <a:pt x="609" y="194"/>
                  </a:cubicBezTo>
                  <a:cubicBezTo>
                    <a:pt x="609" y="297"/>
                    <a:pt x="609" y="297"/>
                    <a:pt x="609" y="297"/>
                  </a:cubicBezTo>
                  <a:cubicBezTo>
                    <a:pt x="609" y="312"/>
                    <a:pt x="609" y="344"/>
                    <a:pt x="591" y="351"/>
                  </a:cubicBezTo>
                  <a:cubicBezTo>
                    <a:pt x="583" y="354"/>
                    <a:pt x="574" y="357"/>
                    <a:pt x="574" y="372"/>
                  </a:cubicBezTo>
                  <a:cubicBezTo>
                    <a:pt x="574" y="395"/>
                    <a:pt x="582" y="401"/>
                    <a:pt x="605" y="401"/>
                  </a:cubicBezTo>
                  <a:cubicBezTo>
                    <a:pt x="633" y="401"/>
                    <a:pt x="711" y="401"/>
                    <a:pt x="734" y="401"/>
                  </a:cubicBezTo>
                  <a:cubicBezTo>
                    <a:pt x="753" y="401"/>
                    <a:pt x="755" y="386"/>
                    <a:pt x="755" y="376"/>
                  </a:cubicBezTo>
                  <a:cubicBezTo>
                    <a:pt x="755" y="361"/>
                    <a:pt x="750" y="356"/>
                    <a:pt x="735" y="351"/>
                  </a:cubicBezTo>
                  <a:cubicBezTo>
                    <a:pt x="708" y="341"/>
                    <a:pt x="701" y="330"/>
                    <a:pt x="701" y="302"/>
                  </a:cubicBezTo>
                  <a:cubicBezTo>
                    <a:pt x="701" y="205"/>
                    <a:pt x="701" y="205"/>
                    <a:pt x="701" y="205"/>
                  </a:cubicBezTo>
                  <a:cubicBezTo>
                    <a:pt x="701" y="202"/>
                    <a:pt x="701" y="198"/>
                    <a:pt x="710" y="198"/>
                  </a:cubicBezTo>
                  <a:cubicBezTo>
                    <a:pt x="739" y="198"/>
                    <a:pt x="719" y="242"/>
                    <a:pt x="763" y="242"/>
                  </a:cubicBezTo>
                  <a:cubicBezTo>
                    <a:pt x="791" y="242"/>
                    <a:pt x="795" y="204"/>
                    <a:pt x="795" y="184"/>
                  </a:cubicBezTo>
                  <a:cubicBezTo>
                    <a:pt x="795" y="155"/>
                    <a:pt x="785" y="106"/>
                    <a:pt x="746" y="106"/>
                  </a:cubicBezTo>
                  <a:cubicBezTo>
                    <a:pt x="746" y="106"/>
                    <a:pt x="746" y="106"/>
                    <a:pt x="746" y="106"/>
                  </a:cubicBezTo>
                  <a:cubicBezTo>
                    <a:pt x="713" y="106"/>
                    <a:pt x="710" y="142"/>
                    <a:pt x="701" y="143"/>
                  </a:cubicBezTo>
                  <a:cubicBezTo>
                    <a:pt x="701" y="143"/>
                    <a:pt x="701" y="143"/>
                    <a:pt x="700" y="143"/>
                  </a:cubicBezTo>
                  <a:cubicBezTo>
                    <a:pt x="696" y="143"/>
                    <a:pt x="696" y="124"/>
                    <a:pt x="696" y="119"/>
                  </a:cubicBezTo>
                  <a:cubicBezTo>
                    <a:pt x="695" y="111"/>
                    <a:pt x="690" y="103"/>
                    <a:pt x="677" y="103"/>
                  </a:cubicBezTo>
                  <a:moveTo>
                    <a:pt x="369" y="343"/>
                  </a:moveTo>
                  <a:cubicBezTo>
                    <a:pt x="341" y="343"/>
                    <a:pt x="333" y="274"/>
                    <a:pt x="333" y="240"/>
                  </a:cubicBezTo>
                  <a:cubicBezTo>
                    <a:pt x="333" y="216"/>
                    <a:pt x="341" y="167"/>
                    <a:pt x="368" y="167"/>
                  </a:cubicBezTo>
                  <a:cubicBezTo>
                    <a:pt x="383" y="167"/>
                    <a:pt x="380" y="190"/>
                    <a:pt x="380" y="247"/>
                  </a:cubicBezTo>
                  <a:cubicBezTo>
                    <a:pt x="380" y="314"/>
                    <a:pt x="383" y="343"/>
                    <a:pt x="369" y="343"/>
                  </a:cubicBezTo>
                  <a:moveTo>
                    <a:pt x="458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454" y="0"/>
                    <a:pt x="450" y="1"/>
                    <a:pt x="447" y="1"/>
                  </a:cubicBezTo>
                  <a:cubicBezTo>
                    <a:pt x="383" y="17"/>
                    <a:pt x="342" y="25"/>
                    <a:pt x="342" y="45"/>
                  </a:cubicBezTo>
                  <a:cubicBezTo>
                    <a:pt x="342" y="54"/>
                    <a:pt x="350" y="58"/>
                    <a:pt x="359" y="61"/>
                  </a:cubicBezTo>
                  <a:cubicBezTo>
                    <a:pt x="367" y="64"/>
                    <a:pt x="380" y="65"/>
                    <a:pt x="380" y="93"/>
                  </a:cubicBezTo>
                  <a:cubicBezTo>
                    <a:pt x="380" y="112"/>
                    <a:pt x="378" y="119"/>
                    <a:pt x="373" y="119"/>
                  </a:cubicBezTo>
                  <a:cubicBezTo>
                    <a:pt x="372" y="119"/>
                    <a:pt x="370" y="118"/>
                    <a:pt x="368" y="118"/>
                  </a:cubicBezTo>
                  <a:cubicBezTo>
                    <a:pt x="363" y="115"/>
                    <a:pt x="360" y="106"/>
                    <a:pt x="335" y="106"/>
                  </a:cubicBezTo>
                  <a:cubicBezTo>
                    <a:pt x="263" y="106"/>
                    <a:pt x="233" y="185"/>
                    <a:pt x="233" y="265"/>
                  </a:cubicBezTo>
                  <a:cubicBezTo>
                    <a:pt x="233" y="346"/>
                    <a:pt x="264" y="404"/>
                    <a:pt x="323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64" y="404"/>
                    <a:pt x="380" y="376"/>
                    <a:pt x="380" y="376"/>
                  </a:cubicBezTo>
                  <a:cubicBezTo>
                    <a:pt x="380" y="389"/>
                    <a:pt x="383" y="404"/>
                    <a:pt x="398" y="404"/>
                  </a:cubicBezTo>
                  <a:cubicBezTo>
                    <a:pt x="400" y="404"/>
                    <a:pt x="402" y="404"/>
                    <a:pt x="405" y="403"/>
                  </a:cubicBezTo>
                  <a:cubicBezTo>
                    <a:pt x="422" y="399"/>
                    <a:pt x="475" y="389"/>
                    <a:pt x="494" y="380"/>
                  </a:cubicBezTo>
                  <a:cubicBezTo>
                    <a:pt x="515" y="369"/>
                    <a:pt x="507" y="342"/>
                    <a:pt x="494" y="337"/>
                  </a:cubicBezTo>
                  <a:cubicBezTo>
                    <a:pt x="473" y="331"/>
                    <a:pt x="473" y="308"/>
                    <a:pt x="473" y="257"/>
                  </a:cubicBezTo>
                  <a:cubicBezTo>
                    <a:pt x="473" y="257"/>
                    <a:pt x="473" y="53"/>
                    <a:pt x="473" y="14"/>
                  </a:cubicBezTo>
                  <a:cubicBezTo>
                    <a:pt x="473" y="3"/>
                    <a:pt x="466" y="0"/>
                    <a:pt x="4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D6DBB13D-2B36-449F-AB1B-903E2573CA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36"/>
              <a:ext cx="117" cy="117"/>
            </a:xfrm>
            <a:custGeom>
              <a:avLst/>
              <a:gdLst>
                <a:gd name="T0" fmla="*/ 33 w 66"/>
                <a:gd name="T1" fmla="*/ 61 h 66"/>
                <a:gd name="T2" fmla="*/ 6 w 66"/>
                <a:gd name="T3" fmla="*/ 33 h 66"/>
                <a:gd name="T4" fmla="*/ 33 w 66"/>
                <a:gd name="T5" fmla="*/ 5 h 66"/>
                <a:gd name="T6" fmla="*/ 60 w 66"/>
                <a:gd name="T7" fmla="*/ 33 h 66"/>
                <a:gd name="T8" fmla="*/ 33 w 66"/>
                <a:gd name="T9" fmla="*/ 61 h 66"/>
                <a:gd name="T10" fmla="*/ 33 w 66"/>
                <a:gd name="T11" fmla="*/ 0 h 66"/>
                <a:gd name="T12" fmla="*/ 0 w 66"/>
                <a:gd name="T13" fmla="*/ 33 h 66"/>
                <a:gd name="T14" fmla="*/ 33 w 66"/>
                <a:gd name="T15" fmla="*/ 66 h 66"/>
                <a:gd name="T16" fmla="*/ 66 w 66"/>
                <a:gd name="T17" fmla="*/ 33 h 66"/>
                <a:gd name="T18" fmla="*/ 33 w 6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61"/>
                  </a:moveTo>
                  <a:cubicBezTo>
                    <a:pt x="18" y="61"/>
                    <a:pt x="6" y="49"/>
                    <a:pt x="6" y="33"/>
                  </a:cubicBezTo>
                  <a:cubicBezTo>
                    <a:pt x="6" y="17"/>
                    <a:pt x="18" y="5"/>
                    <a:pt x="33" y="5"/>
                  </a:cubicBezTo>
                  <a:cubicBezTo>
                    <a:pt x="48" y="5"/>
                    <a:pt x="60" y="17"/>
                    <a:pt x="60" y="33"/>
                  </a:cubicBezTo>
                  <a:cubicBezTo>
                    <a:pt x="60" y="49"/>
                    <a:pt x="48" y="61"/>
                    <a:pt x="33" y="61"/>
                  </a:cubicBezTo>
                  <a:close/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683AFB13-F62A-4AE3-9E1B-6FECC29488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5" y="1318"/>
              <a:ext cx="676" cy="642"/>
            </a:xfrm>
            <a:custGeom>
              <a:avLst/>
              <a:gdLst>
                <a:gd name="T0" fmla="*/ 349 w 383"/>
                <a:gd name="T1" fmla="*/ 293 h 362"/>
                <a:gd name="T2" fmla="*/ 327 w 383"/>
                <a:gd name="T3" fmla="*/ 242 h 362"/>
                <a:gd name="T4" fmla="*/ 327 w 383"/>
                <a:gd name="T5" fmla="*/ 128 h 362"/>
                <a:gd name="T6" fmla="*/ 345 w 383"/>
                <a:gd name="T7" fmla="*/ 128 h 362"/>
                <a:gd name="T8" fmla="*/ 378 w 383"/>
                <a:gd name="T9" fmla="*/ 117 h 362"/>
                <a:gd name="T10" fmla="*/ 378 w 383"/>
                <a:gd name="T11" fmla="*/ 87 h 362"/>
                <a:gd name="T12" fmla="*/ 366 w 383"/>
                <a:gd name="T13" fmla="*/ 71 h 362"/>
                <a:gd name="T14" fmla="*/ 332 w 383"/>
                <a:gd name="T15" fmla="*/ 71 h 362"/>
                <a:gd name="T16" fmla="*/ 327 w 383"/>
                <a:gd name="T17" fmla="*/ 34 h 362"/>
                <a:gd name="T18" fmla="*/ 256 w 383"/>
                <a:gd name="T19" fmla="*/ 57 h 362"/>
                <a:gd name="T20" fmla="*/ 206 w 383"/>
                <a:gd name="T21" fmla="*/ 107 h 362"/>
                <a:gd name="T22" fmla="*/ 229 w 383"/>
                <a:gd name="T23" fmla="*/ 139 h 362"/>
                <a:gd name="T24" fmla="*/ 229 w 383"/>
                <a:gd name="T25" fmla="*/ 277 h 362"/>
                <a:gd name="T26" fmla="*/ 303 w 383"/>
                <a:gd name="T27" fmla="*/ 357 h 362"/>
                <a:gd name="T28" fmla="*/ 383 w 383"/>
                <a:gd name="T29" fmla="*/ 306 h 362"/>
                <a:gd name="T30" fmla="*/ 349 w 383"/>
                <a:gd name="T31" fmla="*/ 293 h 362"/>
                <a:gd name="T32" fmla="*/ 101 w 383"/>
                <a:gd name="T33" fmla="*/ 126 h 362"/>
                <a:gd name="T34" fmla="*/ 118 w 383"/>
                <a:gd name="T35" fmla="*/ 115 h 362"/>
                <a:gd name="T36" fmla="*/ 179 w 383"/>
                <a:gd name="T37" fmla="*/ 154 h 362"/>
                <a:gd name="T38" fmla="*/ 199 w 383"/>
                <a:gd name="T39" fmla="*/ 128 h 362"/>
                <a:gd name="T40" fmla="*/ 171 w 383"/>
                <a:gd name="T41" fmla="*/ 57 h 362"/>
                <a:gd name="T42" fmla="*/ 155 w 383"/>
                <a:gd name="T43" fmla="*/ 65 h 362"/>
                <a:gd name="T44" fmla="*/ 108 w 383"/>
                <a:gd name="T45" fmla="*/ 59 h 362"/>
                <a:gd name="T46" fmla="*/ 19 w 383"/>
                <a:gd name="T47" fmla="*/ 156 h 362"/>
                <a:gd name="T48" fmla="*/ 132 w 383"/>
                <a:gd name="T49" fmla="*/ 283 h 362"/>
                <a:gd name="T50" fmla="*/ 94 w 383"/>
                <a:gd name="T51" fmla="*/ 289 h 362"/>
                <a:gd name="T52" fmla="*/ 36 w 383"/>
                <a:gd name="T53" fmla="*/ 239 h 362"/>
                <a:gd name="T54" fmla="*/ 47 w 383"/>
                <a:gd name="T55" fmla="*/ 352 h 362"/>
                <a:gd name="T56" fmla="*/ 75 w 383"/>
                <a:gd name="T57" fmla="*/ 349 h 362"/>
                <a:gd name="T58" fmla="*/ 146 w 383"/>
                <a:gd name="T59" fmla="*/ 354 h 362"/>
                <a:gd name="T60" fmla="*/ 211 w 383"/>
                <a:gd name="T61" fmla="*/ 245 h 362"/>
                <a:gd name="T62" fmla="*/ 101 w 383"/>
                <a:gd name="T63" fmla="*/ 1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3" h="362">
                  <a:moveTo>
                    <a:pt x="349" y="293"/>
                  </a:moveTo>
                  <a:cubicBezTo>
                    <a:pt x="336" y="293"/>
                    <a:pt x="327" y="278"/>
                    <a:pt x="327" y="242"/>
                  </a:cubicBezTo>
                  <a:cubicBezTo>
                    <a:pt x="327" y="128"/>
                    <a:pt x="327" y="128"/>
                    <a:pt x="327" y="128"/>
                  </a:cubicBezTo>
                  <a:cubicBezTo>
                    <a:pt x="345" y="128"/>
                    <a:pt x="345" y="128"/>
                    <a:pt x="345" y="128"/>
                  </a:cubicBezTo>
                  <a:cubicBezTo>
                    <a:pt x="368" y="128"/>
                    <a:pt x="378" y="130"/>
                    <a:pt x="378" y="117"/>
                  </a:cubicBezTo>
                  <a:cubicBezTo>
                    <a:pt x="378" y="108"/>
                    <a:pt x="378" y="99"/>
                    <a:pt x="378" y="87"/>
                  </a:cubicBezTo>
                  <a:cubicBezTo>
                    <a:pt x="378" y="79"/>
                    <a:pt x="378" y="71"/>
                    <a:pt x="366" y="71"/>
                  </a:cubicBezTo>
                  <a:cubicBezTo>
                    <a:pt x="357" y="71"/>
                    <a:pt x="342" y="71"/>
                    <a:pt x="332" y="71"/>
                  </a:cubicBezTo>
                  <a:cubicBezTo>
                    <a:pt x="326" y="71"/>
                    <a:pt x="327" y="63"/>
                    <a:pt x="327" y="34"/>
                  </a:cubicBezTo>
                  <a:cubicBezTo>
                    <a:pt x="327" y="0"/>
                    <a:pt x="309" y="18"/>
                    <a:pt x="256" y="57"/>
                  </a:cubicBezTo>
                  <a:cubicBezTo>
                    <a:pt x="227" y="78"/>
                    <a:pt x="206" y="91"/>
                    <a:pt x="206" y="107"/>
                  </a:cubicBezTo>
                  <a:cubicBezTo>
                    <a:pt x="206" y="126"/>
                    <a:pt x="229" y="123"/>
                    <a:pt x="229" y="139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9" y="339"/>
                    <a:pt x="269" y="357"/>
                    <a:pt x="303" y="357"/>
                  </a:cubicBezTo>
                  <a:cubicBezTo>
                    <a:pt x="322" y="357"/>
                    <a:pt x="383" y="350"/>
                    <a:pt x="383" y="306"/>
                  </a:cubicBezTo>
                  <a:cubicBezTo>
                    <a:pt x="383" y="283"/>
                    <a:pt x="359" y="293"/>
                    <a:pt x="349" y="293"/>
                  </a:cubicBezTo>
                  <a:moveTo>
                    <a:pt x="101" y="126"/>
                  </a:moveTo>
                  <a:cubicBezTo>
                    <a:pt x="101" y="117"/>
                    <a:pt x="110" y="114"/>
                    <a:pt x="118" y="115"/>
                  </a:cubicBezTo>
                  <a:cubicBezTo>
                    <a:pt x="147" y="122"/>
                    <a:pt x="158" y="154"/>
                    <a:pt x="179" y="154"/>
                  </a:cubicBezTo>
                  <a:cubicBezTo>
                    <a:pt x="191" y="154"/>
                    <a:pt x="199" y="146"/>
                    <a:pt x="199" y="128"/>
                  </a:cubicBezTo>
                  <a:cubicBezTo>
                    <a:pt x="199" y="110"/>
                    <a:pt x="187" y="57"/>
                    <a:pt x="171" y="57"/>
                  </a:cubicBezTo>
                  <a:cubicBezTo>
                    <a:pt x="165" y="57"/>
                    <a:pt x="162" y="65"/>
                    <a:pt x="155" y="65"/>
                  </a:cubicBezTo>
                  <a:cubicBezTo>
                    <a:pt x="142" y="65"/>
                    <a:pt x="140" y="59"/>
                    <a:pt x="108" y="59"/>
                  </a:cubicBezTo>
                  <a:cubicBezTo>
                    <a:pt x="57" y="59"/>
                    <a:pt x="15" y="102"/>
                    <a:pt x="19" y="156"/>
                  </a:cubicBezTo>
                  <a:cubicBezTo>
                    <a:pt x="25" y="227"/>
                    <a:pt x="137" y="240"/>
                    <a:pt x="132" y="283"/>
                  </a:cubicBezTo>
                  <a:cubicBezTo>
                    <a:pt x="131" y="298"/>
                    <a:pt x="114" y="303"/>
                    <a:pt x="94" y="289"/>
                  </a:cubicBezTo>
                  <a:cubicBezTo>
                    <a:pt x="52" y="262"/>
                    <a:pt x="55" y="241"/>
                    <a:pt x="36" y="239"/>
                  </a:cubicBezTo>
                  <a:cubicBezTo>
                    <a:pt x="0" y="235"/>
                    <a:pt x="32" y="344"/>
                    <a:pt x="47" y="352"/>
                  </a:cubicBezTo>
                  <a:cubicBezTo>
                    <a:pt x="58" y="358"/>
                    <a:pt x="69" y="349"/>
                    <a:pt x="75" y="349"/>
                  </a:cubicBezTo>
                  <a:cubicBezTo>
                    <a:pt x="81" y="348"/>
                    <a:pt x="113" y="362"/>
                    <a:pt x="146" y="354"/>
                  </a:cubicBezTo>
                  <a:cubicBezTo>
                    <a:pt x="171" y="348"/>
                    <a:pt x="217" y="326"/>
                    <a:pt x="211" y="245"/>
                  </a:cubicBezTo>
                  <a:cubicBezTo>
                    <a:pt x="205" y="155"/>
                    <a:pt x="101" y="160"/>
                    <a:pt x="101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5DF2D754-D50E-4D35-9F8A-4332D617E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" y="1410"/>
              <a:ext cx="2284" cy="520"/>
            </a:xfrm>
            <a:custGeom>
              <a:avLst/>
              <a:gdLst>
                <a:gd name="T0" fmla="*/ 343 w 1294"/>
                <a:gd name="T1" fmla="*/ 239 h 293"/>
                <a:gd name="T2" fmla="*/ 309 w 1294"/>
                <a:gd name="T3" fmla="*/ 149 h 293"/>
                <a:gd name="T4" fmla="*/ 322 w 1294"/>
                <a:gd name="T5" fmla="*/ 54 h 293"/>
                <a:gd name="T6" fmla="*/ 356 w 1294"/>
                <a:gd name="T7" fmla="*/ 144 h 293"/>
                <a:gd name="T8" fmla="*/ 343 w 1294"/>
                <a:gd name="T9" fmla="*/ 239 h 293"/>
                <a:gd name="T10" fmla="*/ 129 w 1294"/>
                <a:gd name="T11" fmla="*/ 239 h 293"/>
                <a:gd name="T12" fmla="*/ 95 w 1294"/>
                <a:gd name="T13" fmla="*/ 149 h 293"/>
                <a:gd name="T14" fmla="*/ 108 w 1294"/>
                <a:gd name="T15" fmla="*/ 54 h 293"/>
                <a:gd name="T16" fmla="*/ 142 w 1294"/>
                <a:gd name="T17" fmla="*/ 144 h 293"/>
                <a:gd name="T18" fmla="*/ 129 w 1294"/>
                <a:gd name="T19" fmla="*/ 239 h 293"/>
                <a:gd name="T20" fmla="*/ 332 w 1294"/>
                <a:gd name="T21" fmla="*/ 0 h 293"/>
                <a:gd name="T22" fmla="*/ 226 w 1294"/>
                <a:gd name="T23" fmla="*/ 74 h 293"/>
                <a:gd name="T24" fmla="*/ 119 w 1294"/>
                <a:gd name="T25" fmla="*/ 0 h 293"/>
                <a:gd name="T26" fmla="*/ 0 w 1294"/>
                <a:gd name="T27" fmla="*/ 147 h 293"/>
                <a:gd name="T28" fmla="*/ 119 w 1294"/>
                <a:gd name="T29" fmla="*/ 293 h 293"/>
                <a:gd name="T30" fmla="*/ 226 w 1294"/>
                <a:gd name="T31" fmla="*/ 219 h 293"/>
                <a:gd name="T32" fmla="*/ 332 w 1294"/>
                <a:gd name="T33" fmla="*/ 293 h 293"/>
                <a:gd name="T34" fmla="*/ 451 w 1294"/>
                <a:gd name="T35" fmla="*/ 147 h 293"/>
                <a:gd name="T36" fmla="*/ 332 w 1294"/>
                <a:gd name="T37" fmla="*/ 0 h 293"/>
                <a:gd name="T38" fmla="*/ 1273 w 1294"/>
                <a:gd name="T39" fmla="*/ 270 h 293"/>
                <a:gd name="T40" fmla="*/ 1273 w 1294"/>
                <a:gd name="T41" fmla="*/ 258 h 293"/>
                <a:gd name="T42" fmla="*/ 1280 w 1294"/>
                <a:gd name="T43" fmla="*/ 258 h 293"/>
                <a:gd name="T44" fmla="*/ 1287 w 1294"/>
                <a:gd name="T45" fmla="*/ 264 h 293"/>
                <a:gd name="T46" fmla="*/ 1280 w 1294"/>
                <a:gd name="T47" fmla="*/ 270 h 293"/>
                <a:gd name="T48" fmla="*/ 1273 w 1294"/>
                <a:gd name="T49" fmla="*/ 270 h 293"/>
                <a:gd name="T50" fmla="*/ 1293 w 1294"/>
                <a:gd name="T51" fmla="*/ 264 h 293"/>
                <a:gd name="T52" fmla="*/ 1281 w 1294"/>
                <a:gd name="T53" fmla="*/ 253 h 293"/>
                <a:gd name="T54" fmla="*/ 1267 w 1294"/>
                <a:gd name="T55" fmla="*/ 253 h 293"/>
                <a:gd name="T56" fmla="*/ 1267 w 1294"/>
                <a:gd name="T57" fmla="*/ 293 h 293"/>
                <a:gd name="T58" fmla="*/ 1273 w 1294"/>
                <a:gd name="T59" fmla="*/ 293 h 293"/>
                <a:gd name="T60" fmla="*/ 1273 w 1294"/>
                <a:gd name="T61" fmla="*/ 275 h 293"/>
                <a:gd name="T62" fmla="*/ 1278 w 1294"/>
                <a:gd name="T63" fmla="*/ 275 h 293"/>
                <a:gd name="T64" fmla="*/ 1287 w 1294"/>
                <a:gd name="T65" fmla="*/ 293 h 293"/>
                <a:gd name="T66" fmla="*/ 1294 w 1294"/>
                <a:gd name="T67" fmla="*/ 293 h 293"/>
                <a:gd name="T68" fmla="*/ 1284 w 1294"/>
                <a:gd name="T69" fmla="*/ 275 h 293"/>
                <a:gd name="T70" fmla="*/ 1293 w 1294"/>
                <a:gd name="T71" fmla="*/ 2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4" h="293">
                  <a:moveTo>
                    <a:pt x="343" y="239"/>
                  </a:moveTo>
                  <a:cubicBezTo>
                    <a:pt x="322" y="241"/>
                    <a:pt x="314" y="200"/>
                    <a:pt x="309" y="149"/>
                  </a:cubicBezTo>
                  <a:cubicBezTo>
                    <a:pt x="303" y="98"/>
                    <a:pt x="302" y="56"/>
                    <a:pt x="322" y="54"/>
                  </a:cubicBezTo>
                  <a:cubicBezTo>
                    <a:pt x="342" y="52"/>
                    <a:pt x="350" y="93"/>
                    <a:pt x="356" y="144"/>
                  </a:cubicBezTo>
                  <a:cubicBezTo>
                    <a:pt x="362" y="195"/>
                    <a:pt x="362" y="237"/>
                    <a:pt x="343" y="239"/>
                  </a:cubicBezTo>
                  <a:close/>
                  <a:moveTo>
                    <a:pt x="129" y="239"/>
                  </a:moveTo>
                  <a:cubicBezTo>
                    <a:pt x="109" y="241"/>
                    <a:pt x="101" y="200"/>
                    <a:pt x="95" y="149"/>
                  </a:cubicBezTo>
                  <a:cubicBezTo>
                    <a:pt x="89" y="98"/>
                    <a:pt x="88" y="56"/>
                    <a:pt x="108" y="54"/>
                  </a:cubicBezTo>
                  <a:cubicBezTo>
                    <a:pt x="128" y="52"/>
                    <a:pt x="137" y="93"/>
                    <a:pt x="142" y="144"/>
                  </a:cubicBezTo>
                  <a:cubicBezTo>
                    <a:pt x="148" y="195"/>
                    <a:pt x="149" y="237"/>
                    <a:pt x="129" y="239"/>
                  </a:cubicBezTo>
                  <a:close/>
                  <a:moveTo>
                    <a:pt x="332" y="0"/>
                  </a:moveTo>
                  <a:cubicBezTo>
                    <a:pt x="276" y="0"/>
                    <a:pt x="242" y="30"/>
                    <a:pt x="226" y="74"/>
                  </a:cubicBezTo>
                  <a:cubicBezTo>
                    <a:pt x="209" y="30"/>
                    <a:pt x="175" y="0"/>
                    <a:pt x="119" y="0"/>
                  </a:cubicBezTo>
                  <a:cubicBezTo>
                    <a:pt x="35" y="0"/>
                    <a:pt x="0" y="66"/>
                    <a:pt x="0" y="147"/>
                  </a:cubicBezTo>
                  <a:cubicBezTo>
                    <a:pt x="0" y="227"/>
                    <a:pt x="35" y="293"/>
                    <a:pt x="119" y="293"/>
                  </a:cubicBezTo>
                  <a:cubicBezTo>
                    <a:pt x="175" y="293"/>
                    <a:pt x="209" y="263"/>
                    <a:pt x="226" y="219"/>
                  </a:cubicBezTo>
                  <a:cubicBezTo>
                    <a:pt x="242" y="263"/>
                    <a:pt x="276" y="293"/>
                    <a:pt x="332" y="293"/>
                  </a:cubicBezTo>
                  <a:cubicBezTo>
                    <a:pt x="416" y="293"/>
                    <a:pt x="451" y="227"/>
                    <a:pt x="451" y="147"/>
                  </a:cubicBezTo>
                  <a:cubicBezTo>
                    <a:pt x="451" y="66"/>
                    <a:pt x="416" y="0"/>
                    <a:pt x="332" y="0"/>
                  </a:cubicBezTo>
                  <a:close/>
                  <a:moveTo>
                    <a:pt x="1273" y="270"/>
                  </a:moveTo>
                  <a:cubicBezTo>
                    <a:pt x="1273" y="258"/>
                    <a:pt x="1273" y="258"/>
                    <a:pt x="1273" y="258"/>
                  </a:cubicBezTo>
                  <a:cubicBezTo>
                    <a:pt x="1280" y="258"/>
                    <a:pt x="1280" y="258"/>
                    <a:pt x="1280" y="258"/>
                  </a:cubicBezTo>
                  <a:cubicBezTo>
                    <a:pt x="1283" y="258"/>
                    <a:pt x="1287" y="259"/>
                    <a:pt x="1287" y="264"/>
                  </a:cubicBezTo>
                  <a:cubicBezTo>
                    <a:pt x="1287" y="269"/>
                    <a:pt x="1284" y="270"/>
                    <a:pt x="1280" y="270"/>
                  </a:cubicBezTo>
                  <a:lnTo>
                    <a:pt x="1273" y="270"/>
                  </a:lnTo>
                  <a:close/>
                  <a:moveTo>
                    <a:pt x="1293" y="264"/>
                  </a:moveTo>
                  <a:cubicBezTo>
                    <a:pt x="1293" y="257"/>
                    <a:pt x="1289" y="253"/>
                    <a:pt x="1281" y="253"/>
                  </a:cubicBezTo>
                  <a:cubicBezTo>
                    <a:pt x="1267" y="253"/>
                    <a:pt x="1267" y="253"/>
                    <a:pt x="1267" y="253"/>
                  </a:cubicBezTo>
                  <a:cubicBezTo>
                    <a:pt x="1267" y="293"/>
                    <a:pt x="1267" y="293"/>
                    <a:pt x="1267" y="293"/>
                  </a:cubicBezTo>
                  <a:cubicBezTo>
                    <a:pt x="1273" y="293"/>
                    <a:pt x="1273" y="293"/>
                    <a:pt x="1273" y="293"/>
                  </a:cubicBezTo>
                  <a:cubicBezTo>
                    <a:pt x="1273" y="275"/>
                    <a:pt x="1273" y="275"/>
                    <a:pt x="1273" y="275"/>
                  </a:cubicBezTo>
                  <a:cubicBezTo>
                    <a:pt x="1278" y="275"/>
                    <a:pt x="1278" y="275"/>
                    <a:pt x="1278" y="275"/>
                  </a:cubicBezTo>
                  <a:cubicBezTo>
                    <a:pt x="1287" y="293"/>
                    <a:pt x="1287" y="293"/>
                    <a:pt x="1287" y="293"/>
                  </a:cubicBezTo>
                  <a:cubicBezTo>
                    <a:pt x="1294" y="293"/>
                    <a:pt x="1294" y="293"/>
                    <a:pt x="1294" y="293"/>
                  </a:cubicBezTo>
                  <a:cubicBezTo>
                    <a:pt x="1284" y="275"/>
                    <a:pt x="1284" y="275"/>
                    <a:pt x="1284" y="275"/>
                  </a:cubicBezTo>
                  <a:cubicBezTo>
                    <a:pt x="1289" y="275"/>
                    <a:pt x="1293" y="270"/>
                    <a:pt x="1293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B4F7472-395D-4EBD-8CE8-72F25F08F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6833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7822FE-2DF4-43FB-A29F-C38F28D9E886}"/>
              </a:ext>
            </a:extLst>
          </p:cNvPr>
          <p:cNvSpPr/>
          <p:nvPr userDrawn="1"/>
        </p:nvSpPr>
        <p:spPr>
          <a:xfrm>
            <a:off x="5063778" y="0"/>
            <a:ext cx="5120119" cy="1281547"/>
          </a:xfrm>
          <a:prstGeom prst="rect">
            <a:avLst/>
          </a:prstGeom>
          <a:solidFill>
            <a:srgbClr val="A6192E"/>
          </a:solidFill>
          <a:ln>
            <a:noFill/>
          </a:ln>
          <a:effectLst>
            <a:outerShdw blurRad="1016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8BB7434A-76E6-45A0-8FDE-C71861CD31E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6308561" y="462370"/>
            <a:ext cx="2630553" cy="463991"/>
            <a:chOff x="2722" y="1234"/>
            <a:chExt cx="4116" cy="7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3236858-75A4-4BB4-AE90-AB148EC3D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" y="1410"/>
              <a:ext cx="397" cy="520"/>
            </a:xfrm>
            <a:custGeom>
              <a:avLst/>
              <a:gdLst>
                <a:gd name="T0" fmla="*/ 176 w 225"/>
                <a:gd name="T1" fmla="*/ 3 h 293"/>
                <a:gd name="T2" fmla="*/ 131 w 225"/>
                <a:gd name="T3" fmla="*/ 39 h 293"/>
                <a:gd name="T4" fmla="*/ 126 w 225"/>
                <a:gd name="T5" fmla="*/ 16 h 293"/>
                <a:gd name="T6" fmla="*/ 107 w 225"/>
                <a:gd name="T7" fmla="*/ 0 h 293"/>
                <a:gd name="T8" fmla="*/ 51 w 225"/>
                <a:gd name="T9" fmla="*/ 17 h 293"/>
                <a:gd name="T10" fmla="*/ 0 w 225"/>
                <a:gd name="T11" fmla="*/ 58 h 293"/>
                <a:gd name="T12" fmla="*/ 14 w 225"/>
                <a:gd name="T13" fmla="*/ 75 h 293"/>
                <a:gd name="T14" fmla="*/ 38 w 225"/>
                <a:gd name="T15" fmla="*/ 90 h 293"/>
                <a:gd name="T16" fmla="*/ 38 w 225"/>
                <a:gd name="T17" fmla="*/ 191 h 293"/>
                <a:gd name="T18" fmla="*/ 21 w 225"/>
                <a:gd name="T19" fmla="*/ 243 h 293"/>
                <a:gd name="T20" fmla="*/ 4 w 225"/>
                <a:gd name="T21" fmla="*/ 264 h 293"/>
                <a:gd name="T22" fmla="*/ 34 w 225"/>
                <a:gd name="T23" fmla="*/ 293 h 293"/>
                <a:gd name="T24" fmla="*/ 164 w 225"/>
                <a:gd name="T25" fmla="*/ 293 h 293"/>
                <a:gd name="T26" fmla="*/ 185 w 225"/>
                <a:gd name="T27" fmla="*/ 268 h 293"/>
                <a:gd name="T28" fmla="*/ 165 w 225"/>
                <a:gd name="T29" fmla="*/ 243 h 293"/>
                <a:gd name="T30" fmla="*/ 131 w 225"/>
                <a:gd name="T31" fmla="*/ 196 h 293"/>
                <a:gd name="T32" fmla="*/ 131 w 225"/>
                <a:gd name="T33" fmla="*/ 100 h 293"/>
                <a:gd name="T34" fmla="*/ 140 w 225"/>
                <a:gd name="T35" fmla="*/ 93 h 293"/>
                <a:gd name="T36" fmla="*/ 193 w 225"/>
                <a:gd name="T37" fmla="*/ 137 h 293"/>
                <a:gd name="T38" fmla="*/ 225 w 225"/>
                <a:gd name="T39" fmla="*/ 80 h 293"/>
                <a:gd name="T40" fmla="*/ 176 w 225"/>
                <a:gd name="T41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93">
                  <a:moveTo>
                    <a:pt x="176" y="3"/>
                  </a:moveTo>
                  <a:cubicBezTo>
                    <a:pt x="143" y="3"/>
                    <a:pt x="140" y="38"/>
                    <a:pt x="131" y="39"/>
                  </a:cubicBezTo>
                  <a:cubicBezTo>
                    <a:pt x="125" y="40"/>
                    <a:pt x="126" y="20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8"/>
                  </a:cubicBezTo>
                  <a:cubicBezTo>
                    <a:pt x="0" y="69"/>
                    <a:pt x="9" y="73"/>
                    <a:pt x="14" y="75"/>
                  </a:cubicBezTo>
                  <a:cubicBezTo>
                    <a:pt x="22" y="76"/>
                    <a:pt x="38" y="78"/>
                    <a:pt x="38" y="90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205"/>
                    <a:pt x="38" y="237"/>
                    <a:pt x="21" y="243"/>
                  </a:cubicBezTo>
                  <a:cubicBezTo>
                    <a:pt x="12" y="246"/>
                    <a:pt x="4" y="249"/>
                    <a:pt x="4" y="264"/>
                  </a:cubicBezTo>
                  <a:cubicBezTo>
                    <a:pt x="4" y="287"/>
                    <a:pt x="11" y="293"/>
                    <a:pt x="34" y="293"/>
                  </a:cubicBezTo>
                  <a:cubicBezTo>
                    <a:pt x="62" y="293"/>
                    <a:pt x="141" y="293"/>
                    <a:pt x="164" y="293"/>
                  </a:cubicBezTo>
                  <a:cubicBezTo>
                    <a:pt x="183" y="293"/>
                    <a:pt x="185" y="278"/>
                    <a:pt x="185" y="268"/>
                  </a:cubicBezTo>
                  <a:cubicBezTo>
                    <a:pt x="185" y="253"/>
                    <a:pt x="180" y="248"/>
                    <a:pt x="165" y="243"/>
                  </a:cubicBezTo>
                  <a:cubicBezTo>
                    <a:pt x="137" y="234"/>
                    <a:pt x="131" y="223"/>
                    <a:pt x="131" y="196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97"/>
                    <a:pt x="131" y="93"/>
                    <a:pt x="140" y="93"/>
                  </a:cubicBezTo>
                  <a:cubicBezTo>
                    <a:pt x="169" y="93"/>
                    <a:pt x="149" y="137"/>
                    <a:pt x="193" y="137"/>
                  </a:cubicBezTo>
                  <a:cubicBezTo>
                    <a:pt x="221" y="137"/>
                    <a:pt x="225" y="99"/>
                    <a:pt x="225" y="80"/>
                  </a:cubicBezTo>
                  <a:cubicBezTo>
                    <a:pt x="225" y="52"/>
                    <a:pt x="215" y="3"/>
                    <a:pt x="17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D6C6DB9-BA46-4A97-BF9D-A790E7251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0" y="1561"/>
              <a:ext cx="123" cy="385"/>
            </a:xfrm>
            <a:custGeom>
              <a:avLst/>
              <a:gdLst>
                <a:gd name="T0" fmla="*/ 9 w 70"/>
                <a:gd name="T1" fmla="*/ 217 h 217"/>
                <a:gd name="T2" fmla="*/ 0 w 70"/>
                <a:gd name="T3" fmla="*/ 217 h 217"/>
                <a:gd name="T4" fmla="*/ 9 w 70"/>
                <a:gd name="T5" fmla="*/ 217 h 217"/>
                <a:gd name="T6" fmla="*/ 9 w 70"/>
                <a:gd name="T7" fmla="*/ 217 h 217"/>
                <a:gd name="T8" fmla="*/ 70 w 70"/>
                <a:gd name="T9" fmla="*/ 0 h 217"/>
                <a:gd name="T10" fmla="*/ 70 w 70"/>
                <a:gd name="T11" fmla="*/ 1 h 217"/>
                <a:gd name="T12" fmla="*/ 70 w 70"/>
                <a:gd name="T13" fmla="*/ 0 h 217"/>
                <a:gd name="T14" fmla="*/ 70 w 70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17">
                  <a:moveTo>
                    <a:pt x="9" y="217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4" y="217"/>
                    <a:pt x="7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moveTo>
                    <a:pt x="7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2236AB6-AAB6-4510-8BA3-479E980DE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1417"/>
              <a:ext cx="397" cy="529"/>
            </a:xfrm>
            <a:custGeom>
              <a:avLst/>
              <a:gdLst>
                <a:gd name="T0" fmla="*/ 107 w 225"/>
                <a:gd name="T1" fmla="*/ 0 h 298"/>
                <a:gd name="T2" fmla="*/ 51 w 225"/>
                <a:gd name="T3" fmla="*/ 17 h 298"/>
                <a:gd name="T4" fmla="*/ 0 w 225"/>
                <a:gd name="T5" fmla="*/ 59 h 298"/>
                <a:gd name="T6" fmla="*/ 0 w 225"/>
                <a:gd name="T7" fmla="*/ 59 h 298"/>
                <a:gd name="T8" fmla="*/ 15 w 225"/>
                <a:gd name="T9" fmla="*/ 76 h 298"/>
                <a:gd name="T10" fmla="*/ 38 w 225"/>
                <a:gd name="T11" fmla="*/ 91 h 298"/>
                <a:gd name="T12" fmla="*/ 38 w 225"/>
                <a:gd name="T13" fmla="*/ 194 h 298"/>
                <a:gd name="T14" fmla="*/ 21 w 225"/>
                <a:gd name="T15" fmla="*/ 248 h 298"/>
                <a:gd name="T16" fmla="*/ 4 w 225"/>
                <a:gd name="T17" fmla="*/ 269 h 298"/>
                <a:gd name="T18" fmla="*/ 34 w 225"/>
                <a:gd name="T19" fmla="*/ 298 h 298"/>
                <a:gd name="T20" fmla="*/ 155 w 225"/>
                <a:gd name="T21" fmla="*/ 298 h 298"/>
                <a:gd name="T22" fmla="*/ 164 w 225"/>
                <a:gd name="T23" fmla="*/ 298 h 298"/>
                <a:gd name="T24" fmla="*/ 185 w 225"/>
                <a:gd name="T25" fmla="*/ 273 h 298"/>
                <a:gd name="T26" fmla="*/ 165 w 225"/>
                <a:gd name="T27" fmla="*/ 248 h 298"/>
                <a:gd name="T28" fmla="*/ 131 w 225"/>
                <a:gd name="T29" fmla="*/ 199 h 298"/>
                <a:gd name="T30" fmla="*/ 131 w 225"/>
                <a:gd name="T31" fmla="*/ 102 h 298"/>
                <a:gd name="T32" fmla="*/ 140 w 225"/>
                <a:gd name="T33" fmla="*/ 95 h 298"/>
                <a:gd name="T34" fmla="*/ 140 w 225"/>
                <a:gd name="T35" fmla="*/ 95 h 298"/>
                <a:gd name="T36" fmla="*/ 193 w 225"/>
                <a:gd name="T37" fmla="*/ 139 h 298"/>
                <a:gd name="T38" fmla="*/ 225 w 225"/>
                <a:gd name="T39" fmla="*/ 82 h 298"/>
                <a:gd name="T40" fmla="*/ 225 w 225"/>
                <a:gd name="T41" fmla="*/ 81 h 298"/>
                <a:gd name="T42" fmla="*/ 176 w 225"/>
                <a:gd name="T43" fmla="*/ 3 h 298"/>
                <a:gd name="T44" fmla="*/ 130 w 225"/>
                <a:gd name="T45" fmla="*/ 40 h 298"/>
                <a:gd name="T46" fmla="*/ 130 w 225"/>
                <a:gd name="T47" fmla="*/ 40 h 298"/>
                <a:gd name="T48" fmla="*/ 126 w 225"/>
                <a:gd name="T49" fmla="*/ 16 h 298"/>
                <a:gd name="T50" fmla="*/ 107 w 225"/>
                <a:gd name="T5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98">
                  <a:moveTo>
                    <a:pt x="107" y="0"/>
                  </a:move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0"/>
                    <a:pt x="9" y="75"/>
                    <a:pt x="15" y="76"/>
                  </a:cubicBezTo>
                  <a:cubicBezTo>
                    <a:pt x="22" y="77"/>
                    <a:pt x="38" y="80"/>
                    <a:pt x="38" y="91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209"/>
                    <a:pt x="38" y="241"/>
                    <a:pt x="21" y="248"/>
                  </a:cubicBezTo>
                  <a:cubicBezTo>
                    <a:pt x="13" y="251"/>
                    <a:pt x="4" y="254"/>
                    <a:pt x="4" y="269"/>
                  </a:cubicBezTo>
                  <a:cubicBezTo>
                    <a:pt x="4" y="292"/>
                    <a:pt x="11" y="298"/>
                    <a:pt x="34" y="298"/>
                  </a:cubicBezTo>
                  <a:cubicBezTo>
                    <a:pt x="59" y="298"/>
                    <a:pt x="126" y="298"/>
                    <a:pt x="155" y="298"/>
                  </a:cubicBezTo>
                  <a:cubicBezTo>
                    <a:pt x="164" y="298"/>
                    <a:pt x="164" y="298"/>
                    <a:pt x="164" y="298"/>
                  </a:cubicBezTo>
                  <a:cubicBezTo>
                    <a:pt x="183" y="298"/>
                    <a:pt x="185" y="283"/>
                    <a:pt x="185" y="273"/>
                  </a:cubicBezTo>
                  <a:cubicBezTo>
                    <a:pt x="185" y="258"/>
                    <a:pt x="179" y="253"/>
                    <a:pt x="165" y="248"/>
                  </a:cubicBezTo>
                  <a:cubicBezTo>
                    <a:pt x="137" y="238"/>
                    <a:pt x="131" y="227"/>
                    <a:pt x="131" y="199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99"/>
                    <a:pt x="131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69" y="95"/>
                    <a:pt x="149" y="139"/>
                    <a:pt x="193" y="139"/>
                  </a:cubicBezTo>
                  <a:cubicBezTo>
                    <a:pt x="221" y="139"/>
                    <a:pt x="225" y="101"/>
                    <a:pt x="225" y="82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52"/>
                    <a:pt x="215" y="3"/>
                    <a:pt x="176" y="3"/>
                  </a:cubicBezTo>
                  <a:cubicBezTo>
                    <a:pt x="143" y="3"/>
                    <a:pt x="140" y="39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5" y="40"/>
                    <a:pt x="126" y="21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B8C0A03-21AB-449D-8827-05B35A0B6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" y="1234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27E35B98-8D83-4FB9-906E-AADF6A6B1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" y="1234"/>
              <a:ext cx="3242" cy="717"/>
            </a:xfrm>
            <a:custGeom>
              <a:avLst/>
              <a:gdLst>
                <a:gd name="T0" fmla="*/ 86 w 1837"/>
                <a:gd name="T1" fmla="*/ 195 h 404"/>
                <a:gd name="T2" fmla="*/ 111 w 1837"/>
                <a:gd name="T3" fmla="*/ 160 h 404"/>
                <a:gd name="T4" fmla="*/ 102 w 1837"/>
                <a:gd name="T5" fmla="*/ 213 h 404"/>
                <a:gd name="T6" fmla="*/ 126 w 1837"/>
                <a:gd name="T7" fmla="*/ 106 h 404"/>
                <a:gd name="T8" fmla="*/ 107 w 1837"/>
                <a:gd name="T9" fmla="*/ 403 h 404"/>
                <a:gd name="T10" fmla="*/ 218 w 1837"/>
                <a:gd name="T11" fmla="*/ 333 h 404"/>
                <a:gd name="T12" fmla="*/ 212 w 1837"/>
                <a:gd name="T13" fmla="*/ 298 h 404"/>
                <a:gd name="T14" fmla="*/ 95 w 1837"/>
                <a:gd name="T15" fmla="*/ 270 h 404"/>
                <a:gd name="T16" fmla="*/ 227 w 1837"/>
                <a:gd name="T17" fmla="*/ 216 h 404"/>
                <a:gd name="T18" fmla="*/ 1707 w 1837"/>
                <a:gd name="T19" fmla="*/ 214 h 404"/>
                <a:gd name="T20" fmla="*/ 1718 w 1837"/>
                <a:gd name="T21" fmla="*/ 161 h 404"/>
                <a:gd name="T22" fmla="*/ 1746 w 1837"/>
                <a:gd name="T23" fmla="*/ 186 h 404"/>
                <a:gd name="T24" fmla="*/ 1707 w 1837"/>
                <a:gd name="T25" fmla="*/ 214 h 404"/>
                <a:gd name="T26" fmla="*/ 1610 w 1837"/>
                <a:gd name="T27" fmla="*/ 269 h 404"/>
                <a:gd name="T28" fmla="*/ 1727 w 1837"/>
                <a:gd name="T29" fmla="*/ 404 h 404"/>
                <a:gd name="T30" fmla="*/ 1824 w 1837"/>
                <a:gd name="T31" fmla="*/ 298 h 404"/>
                <a:gd name="T32" fmla="*/ 1762 w 1837"/>
                <a:gd name="T33" fmla="*/ 331 h 404"/>
                <a:gd name="T34" fmla="*/ 1808 w 1837"/>
                <a:gd name="T35" fmla="*/ 240 h 404"/>
                <a:gd name="T36" fmla="*/ 1736 w 1837"/>
                <a:gd name="T37" fmla="*/ 106 h 404"/>
                <a:gd name="T38" fmla="*/ 622 w 1837"/>
                <a:gd name="T39" fmla="*/ 120 h 404"/>
                <a:gd name="T40" fmla="*/ 585 w 1837"/>
                <a:gd name="T41" fmla="*/ 179 h 404"/>
                <a:gd name="T42" fmla="*/ 609 w 1837"/>
                <a:gd name="T43" fmla="*/ 297 h 404"/>
                <a:gd name="T44" fmla="*/ 574 w 1837"/>
                <a:gd name="T45" fmla="*/ 372 h 404"/>
                <a:gd name="T46" fmla="*/ 734 w 1837"/>
                <a:gd name="T47" fmla="*/ 401 h 404"/>
                <a:gd name="T48" fmla="*/ 735 w 1837"/>
                <a:gd name="T49" fmla="*/ 351 h 404"/>
                <a:gd name="T50" fmla="*/ 701 w 1837"/>
                <a:gd name="T51" fmla="*/ 205 h 404"/>
                <a:gd name="T52" fmla="*/ 763 w 1837"/>
                <a:gd name="T53" fmla="*/ 242 h 404"/>
                <a:gd name="T54" fmla="*/ 746 w 1837"/>
                <a:gd name="T55" fmla="*/ 106 h 404"/>
                <a:gd name="T56" fmla="*/ 701 w 1837"/>
                <a:gd name="T57" fmla="*/ 143 h 404"/>
                <a:gd name="T58" fmla="*/ 696 w 1837"/>
                <a:gd name="T59" fmla="*/ 119 h 404"/>
                <a:gd name="T60" fmla="*/ 369 w 1837"/>
                <a:gd name="T61" fmla="*/ 343 h 404"/>
                <a:gd name="T62" fmla="*/ 368 w 1837"/>
                <a:gd name="T63" fmla="*/ 167 h 404"/>
                <a:gd name="T64" fmla="*/ 369 w 1837"/>
                <a:gd name="T65" fmla="*/ 343 h 404"/>
                <a:gd name="T66" fmla="*/ 457 w 1837"/>
                <a:gd name="T67" fmla="*/ 0 h 404"/>
                <a:gd name="T68" fmla="*/ 342 w 1837"/>
                <a:gd name="T69" fmla="*/ 45 h 404"/>
                <a:gd name="T70" fmla="*/ 380 w 1837"/>
                <a:gd name="T71" fmla="*/ 93 h 404"/>
                <a:gd name="T72" fmla="*/ 368 w 1837"/>
                <a:gd name="T73" fmla="*/ 118 h 404"/>
                <a:gd name="T74" fmla="*/ 233 w 1837"/>
                <a:gd name="T75" fmla="*/ 265 h 404"/>
                <a:gd name="T76" fmla="*/ 323 w 1837"/>
                <a:gd name="T77" fmla="*/ 404 h 404"/>
                <a:gd name="T78" fmla="*/ 398 w 1837"/>
                <a:gd name="T79" fmla="*/ 404 h 404"/>
                <a:gd name="T80" fmla="*/ 494 w 1837"/>
                <a:gd name="T81" fmla="*/ 380 h 404"/>
                <a:gd name="T82" fmla="*/ 473 w 1837"/>
                <a:gd name="T83" fmla="*/ 257 h 404"/>
                <a:gd name="T84" fmla="*/ 458 w 1837"/>
                <a:gd name="T8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7" h="404">
                  <a:moveTo>
                    <a:pt x="96" y="214"/>
                  </a:moveTo>
                  <a:cubicBezTo>
                    <a:pt x="89" y="214"/>
                    <a:pt x="86" y="208"/>
                    <a:pt x="86" y="195"/>
                  </a:cubicBezTo>
                  <a:cubicBezTo>
                    <a:pt x="86" y="180"/>
                    <a:pt x="95" y="162"/>
                    <a:pt x="108" y="161"/>
                  </a:cubicBezTo>
                  <a:cubicBezTo>
                    <a:pt x="109" y="160"/>
                    <a:pt x="110" y="160"/>
                    <a:pt x="111" y="160"/>
                  </a:cubicBezTo>
                  <a:cubicBezTo>
                    <a:pt x="126" y="160"/>
                    <a:pt x="136" y="177"/>
                    <a:pt x="136" y="186"/>
                  </a:cubicBezTo>
                  <a:cubicBezTo>
                    <a:pt x="136" y="208"/>
                    <a:pt x="118" y="208"/>
                    <a:pt x="102" y="213"/>
                  </a:cubicBezTo>
                  <a:cubicBezTo>
                    <a:pt x="100" y="214"/>
                    <a:pt x="98" y="214"/>
                    <a:pt x="96" y="214"/>
                  </a:cubicBezTo>
                  <a:moveTo>
                    <a:pt x="126" y="106"/>
                  </a:moveTo>
                  <a:cubicBezTo>
                    <a:pt x="45" y="106"/>
                    <a:pt x="0" y="185"/>
                    <a:pt x="0" y="269"/>
                  </a:cubicBezTo>
                  <a:cubicBezTo>
                    <a:pt x="0" y="345"/>
                    <a:pt x="31" y="399"/>
                    <a:pt x="107" y="403"/>
                  </a:cubicBezTo>
                  <a:cubicBezTo>
                    <a:pt x="110" y="404"/>
                    <a:pt x="113" y="404"/>
                    <a:pt x="117" y="404"/>
                  </a:cubicBezTo>
                  <a:cubicBezTo>
                    <a:pt x="162" y="404"/>
                    <a:pt x="205" y="384"/>
                    <a:pt x="218" y="333"/>
                  </a:cubicBezTo>
                  <a:cubicBezTo>
                    <a:pt x="225" y="305"/>
                    <a:pt x="220" y="298"/>
                    <a:pt x="214" y="298"/>
                  </a:cubicBezTo>
                  <a:cubicBezTo>
                    <a:pt x="213" y="298"/>
                    <a:pt x="213" y="298"/>
                    <a:pt x="212" y="298"/>
                  </a:cubicBezTo>
                  <a:cubicBezTo>
                    <a:pt x="200" y="299"/>
                    <a:pt x="184" y="331"/>
                    <a:pt x="151" y="331"/>
                  </a:cubicBezTo>
                  <a:cubicBezTo>
                    <a:pt x="113" y="331"/>
                    <a:pt x="98" y="303"/>
                    <a:pt x="95" y="270"/>
                  </a:cubicBezTo>
                  <a:cubicBezTo>
                    <a:pt x="95" y="270"/>
                    <a:pt x="159" y="252"/>
                    <a:pt x="198" y="240"/>
                  </a:cubicBezTo>
                  <a:cubicBezTo>
                    <a:pt x="220" y="234"/>
                    <a:pt x="227" y="228"/>
                    <a:pt x="227" y="216"/>
                  </a:cubicBezTo>
                  <a:cubicBezTo>
                    <a:pt x="227" y="182"/>
                    <a:pt x="194" y="106"/>
                    <a:pt x="126" y="106"/>
                  </a:cubicBezTo>
                  <a:moveTo>
                    <a:pt x="1707" y="214"/>
                  </a:moveTo>
                  <a:cubicBezTo>
                    <a:pt x="1699" y="214"/>
                    <a:pt x="1696" y="208"/>
                    <a:pt x="1696" y="195"/>
                  </a:cubicBezTo>
                  <a:cubicBezTo>
                    <a:pt x="1696" y="180"/>
                    <a:pt x="1705" y="162"/>
                    <a:pt x="1718" y="161"/>
                  </a:cubicBezTo>
                  <a:cubicBezTo>
                    <a:pt x="1719" y="160"/>
                    <a:pt x="1720" y="160"/>
                    <a:pt x="1721" y="160"/>
                  </a:cubicBezTo>
                  <a:cubicBezTo>
                    <a:pt x="1736" y="160"/>
                    <a:pt x="1746" y="177"/>
                    <a:pt x="1746" y="186"/>
                  </a:cubicBezTo>
                  <a:cubicBezTo>
                    <a:pt x="1746" y="208"/>
                    <a:pt x="1729" y="208"/>
                    <a:pt x="1712" y="213"/>
                  </a:cubicBezTo>
                  <a:cubicBezTo>
                    <a:pt x="1710" y="214"/>
                    <a:pt x="1708" y="214"/>
                    <a:pt x="1707" y="214"/>
                  </a:cubicBezTo>
                  <a:moveTo>
                    <a:pt x="1736" y="106"/>
                  </a:moveTo>
                  <a:cubicBezTo>
                    <a:pt x="1655" y="106"/>
                    <a:pt x="1610" y="185"/>
                    <a:pt x="1610" y="269"/>
                  </a:cubicBezTo>
                  <a:cubicBezTo>
                    <a:pt x="1610" y="345"/>
                    <a:pt x="1641" y="399"/>
                    <a:pt x="1717" y="403"/>
                  </a:cubicBezTo>
                  <a:cubicBezTo>
                    <a:pt x="1720" y="404"/>
                    <a:pt x="1723" y="404"/>
                    <a:pt x="1727" y="404"/>
                  </a:cubicBezTo>
                  <a:cubicBezTo>
                    <a:pt x="1772" y="404"/>
                    <a:pt x="1815" y="384"/>
                    <a:pt x="1828" y="333"/>
                  </a:cubicBezTo>
                  <a:cubicBezTo>
                    <a:pt x="1835" y="305"/>
                    <a:pt x="1830" y="298"/>
                    <a:pt x="1824" y="298"/>
                  </a:cubicBezTo>
                  <a:cubicBezTo>
                    <a:pt x="1823" y="298"/>
                    <a:pt x="1823" y="298"/>
                    <a:pt x="1823" y="298"/>
                  </a:cubicBezTo>
                  <a:cubicBezTo>
                    <a:pt x="1810" y="299"/>
                    <a:pt x="1795" y="331"/>
                    <a:pt x="1762" y="331"/>
                  </a:cubicBezTo>
                  <a:cubicBezTo>
                    <a:pt x="1723" y="331"/>
                    <a:pt x="1709" y="303"/>
                    <a:pt x="1705" y="270"/>
                  </a:cubicBezTo>
                  <a:cubicBezTo>
                    <a:pt x="1705" y="270"/>
                    <a:pt x="1769" y="252"/>
                    <a:pt x="1808" y="240"/>
                  </a:cubicBezTo>
                  <a:cubicBezTo>
                    <a:pt x="1830" y="234"/>
                    <a:pt x="1837" y="228"/>
                    <a:pt x="1837" y="216"/>
                  </a:cubicBezTo>
                  <a:cubicBezTo>
                    <a:pt x="1837" y="182"/>
                    <a:pt x="1804" y="106"/>
                    <a:pt x="1736" y="106"/>
                  </a:cubicBezTo>
                  <a:moveTo>
                    <a:pt x="677" y="103"/>
                  </a:moveTo>
                  <a:cubicBezTo>
                    <a:pt x="666" y="103"/>
                    <a:pt x="654" y="108"/>
                    <a:pt x="622" y="120"/>
                  </a:cubicBezTo>
                  <a:cubicBezTo>
                    <a:pt x="589" y="132"/>
                    <a:pt x="570" y="141"/>
                    <a:pt x="570" y="162"/>
                  </a:cubicBezTo>
                  <a:cubicBezTo>
                    <a:pt x="570" y="173"/>
                    <a:pt x="579" y="178"/>
                    <a:pt x="585" y="179"/>
                  </a:cubicBezTo>
                  <a:cubicBezTo>
                    <a:pt x="592" y="180"/>
                    <a:pt x="609" y="183"/>
                    <a:pt x="609" y="194"/>
                  </a:cubicBezTo>
                  <a:cubicBezTo>
                    <a:pt x="609" y="297"/>
                    <a:pt x="609" y="297"/>
                    <a:pt x="609" y="297"/>
                  </a:cubicBezTo>
                  <a:cubicBezTo>
                    <a:pt x="609" y="312"/>
                    <a:pt x="609" y="344"/>
                    <a:pt x="591" y="351"/>
                  </a:cubicBezTo>
                  <a:cubicBezTo>
                    <a:pt x="583" y="354"/>
                    <a:pt x="574" y="357"/>
                    <a:pt x="574" y="372"/>
                  </a:cubicBezTo>
                  <a:cubicBezTo>
                    <a:pt x="574" y="395"/>
                    <a:pt x="582" y="401"/>
                    <a:pt x="605" y="401"/>
                  </a:cubicBezTo>
                  <a:cubicBezTo>
                    <a:pt x="633" y="401"/>
                    <a:pt x="711" y="401"/>
                    <a:pt x="734" y="401"/>
                  </a:cubicBezTo>
                  <a:cubicBezTo>
                    <a:pt x="753" y="401"/>
                    <a:pt x="755" y="386"/>
                    <a:pt x="755" y="376"/>
                  </a:cubicBezTo>
                  <a:cubicBezTo>
                    <a:pt x="755" y="361"/>
                    <a:pt x="750" y="356"/>
                    <a:pt x="735" y="351"/>
                  </a:cubicBezTo>
                  <a:cubicBezTo>
                    <a:pt x="708" y="341"/>
                    <a:pt x="701" y="330"/>
                    <a:pt x="701" y="302"/>
                  </a:cubicBezTo>
                  <a:cubicBezTo>
                    <a:pt x="701" y="205"/>
                    <a:pt x="701" y="205"/>
                    <a:pt x="701" y="205"/>
                  </a:cubicBezTo>
                  <a:cubicBezTo>
                    <a:pt x="701" y="202"/>
                    <a:pt x="701" y="198"/>
                    <a:pt x="710" y="198"/>
                  </a:cubicBezTo>
                  <a:cubicBezTo>
                    <a:pt x="739" y="198"/>
                    <a:pt x="719" y="242"/>
                    <a:pt x="763" y="242"/>
                  </a:cubicBezTo>
                  <a:cubicBezTo>
                    <a:pt x="791" y="242"/>
                    <a:pt x="795" y="204"/>
                    <a:pt x="795" y="184"/>
                  </a:cubicBezTo>
                  <a:cubicBezTo>
                    <a:pt x="795" y="155"/>
                    <a:pt x="785" y="106"/>
                    <a:pt x="746" y="106"/>
                  </a:cubicBezTo>
                  <a:cubicBezTo>
                    <a:pt x="746" y="106"/>
                    <a:pt x="746" y="106"/>
                    <a:pt x="746" y="106"/>
                  </a:cubicBezTo>
                  <a:cubicBezTo>
                    <a:pt x="713" y="106"/>
                    <a:pt x="710" y="142"/>
                    <a:pt x="701" y="143"/>
                  </a:cubicBezTo>
                  <a:cubicBezTo>
                    <a:pt x="701" y="143"/>
                    <a:pt x="701" y="143"/>
                    <a:pt x="700" y="143"/>
                  </a:cubicBezTo>
                  <a:cubicBezTo>
                    <a:pt x="696" y="143"/>
                    <a:pt x="696" y="124"/>
                    <a:pt x="696" y="119"/>
                  </a:cubicBezTo>
                  <a:cubicBezTo>
                    <a:pt x="695" y="111"/>
                    <a:pt x="690" y="103"/>
                    <a:pt x="677" y="103"/>
                  </a:cubicBezTo>
                  <a:moveTo>
                    <a:pt x="369" y="343"/>
                  </a:moveTo>
                  <a:cubicBezTo>
                    <a:pt x="341" y="343"/>
                    <a:pt x="333" y="274"/>
                    <a:pt x="333" y="240"/>
                  </a:cubicBezTo>
                  <a:cubicBezTo>
                    <a:pt x="333" y="216"/>
                    <a:pt x="341" y="167"/>
                    <a:pt x="368" y="167"/>
                  </a:cubicBezTo>
                  <a:cubicBezTo>
                    <a:pt x="383" y="167"/>
                    <a:pt x="380" y="190"/>
                    <a:pt x="380" y="247"/>
                  </a:cubicBezTo>
                  <a:cubicBezTo>
                    <a:pt x="380" y="314"/>
                    <a:pt x="383" y="343"/>
                    <a:pt x="369" y="343"/>
                  </a:cubicBezTo>
                  <a:moveTo>
                    <a:pt x="458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454" y="0"/>
                    <a:pt x="450" y="1"/>
                    <a:pt x="447" y="1"/>
                  </a:cubicBezTo>
                  <a:cubicBezTo>
                    <a:pt x="383" y="17"/>
                    <a:pt x="342" y="25"/>
                    <a:pt x="342" y="45"/>
                  </a:cubicBezTo>
                  <a:cubicBezTo>
                    <a:pt x="342" y="54"/>
                    <a:pt x="350" y="58"/>
                    <a:pt x="359" y="61"/>
                  </a:cubicBezTo>
                  <a:cubicBezTo>
                    <a:pt x="367" y="64"/>
                    <a:pt x="380" y="65"/>
                    <a:pt x="380" y="93"/>
                  </a:cubicBezTo>
                  <a:cubicBezTo>
                    <a:pt x="380" y="112"/>
                    <a:pt x="378" y="119"/>
                    <a:pt x="373" y="119"/>
                  </a:cubicBezTo>
                  <a:cubicBezTo>
                    <a:pt x="372" y="119"/>
                    <a:pt x="370" y="118"/>
                    <a:pt x="368" y="118"/>
                  </a:cubicBezTo>
                  <a:cubicBezTo>
                    <a:pt x="363" y="115"/>
                    <a:pt x="360" y="106"/>
                    <a:pt x="335" y="106"/>
                  </a:cubicBezTo>
                  <a:cubicBezTo>
                    <a:pt x="263" y="106"/>
                    <a:pt x="233" y="185"/>
                    <a:pt x="233" y="265"/>
                  </a:cubicBezTo>
                  <a:cubicBezTo>
                    <a:pt x="233" y="346"/>
                    <a:pt x="264" y="404"/>
                    <a:pt x="323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64" y="404"/>
                    <a:pt x="380" y="376"/>
                    <a:pt x="380" y="376"/>
                  </a:cubicBezTo>
                  <a:cubicBezTo>
                    <a:pt x="380" y="389"/>
                    <a:pt x="383" y="404"/>
                    <a:pt x="398" y="404"/>
                  </a:cubicBezTo>
                  <a:cubicBezTo>
                    <a:pt x="400" y="404"/>
                    <a:pt x="402" y="404"/>
                    <a:pt x="405" y="403"/>
                  </a:cubicBezTo>
                  <a:cubicBezTo>
                    <a:pt x="422" y="399"/>
                    <a:pt x="475" y="389"/>
                    <a:pt x="494" y="380"/>
                  </a:cubicBezTo>
                  <a:cubicBezTo>
                    <a:pt x="515" y="369"/>
                    <a:pt x="507" y="342"/>
                    <a:pt x="494" y="337"/>
                  </a:cubicBezTo>
                  <a:cubicBezTo>
                    <a:pt x="473" y="331"/>
                    <a:pt x="473" y="308"/>
                    <a:pt x="473" y="257"/>
                  </a:cubicBezTo>
                  <a:cubicBezTo>
                    <a:pt x="473" y="257"/>
                    <a:pt x="473" y="53"/>
                    <a:pt x="473" y="14"/>
                  </a:cubicBezTo>
                  <a:cubicBezTo>
                    <a:pt x="473" y="3"/>
                    <a:pt x="466" y="0"/>
                    <a:pt x="4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827F21F-A602-4BB0-9624-2CC5F2BD89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36"/>
              <a:ext cx="117" cy="117"/>
            </a:xfrm>
            <a:custGeom>
              <a:avLst/>
              <a:gdLst>
                <a:gd name="T0" fmla="*/ 33 w 66"/>
                <a:gd name="T1" fmla="*/ 61 h 66"/>
                <a:gd name="T2" fmla="*/ 6 w 66"/>
                <a:gd name="T3" fmla="*/ 33 h 66"/>
                <a:gd name="T4" fmla="*/ 33 w 66"/>
                <a:gd name="T5" fmla="*/ 5 h 66"/>
                <a:gd name="T6" fmla="*/ 60 w 66"/>
                <a:gd name="T7" fmla="*/ 33 h 66"/>
                <a:gd name="T8" fmla="*/ 33 w 66"/>
                <a:gd name="T9" fmla="*/ 61 h 66"/>
                <a:gd name="T10" fmla="*/ 33 w 66"/>
                <a:gd name="T11" fmla="*/ 0 h 66"/>
                <a:gd name="T12" fmla="*/ 0 w 66"/>
                <a:gd name="T13" fmla="*/ 33 h 66"/>
                <a:gd name="T14" fmla="*/ 33 w 66"/>
                <a:gd name="T15" fmla="*/ 66 h 66"/>
                <a:gd name="T16" fmla="*/ 66 w 66"/>
                <a:gd name="T17" fmla="*/ 33 h 66"/>
                <a:gd name="T18" fmla="*/ 33 w 6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61"/>
                  </a:moveTo>
                  <a:cubicBezTo>
                    <a:pt x="18" y="61"/>
                    <a:pt x="6" y="49"/>
                    <a:pt x="6" y="33"/>
                  </a:cubicBezTo>
                  <a:cubicBezTo>
                    <a:pt x="6" y="17"/>
                    <a:pt x="18" y="5"/>
                    <a:pt x="33" y="5"/>
                  </a:cubicBezTo>
                  <a:cubicBezTo>
                    <a:pt x="48" y="5"/>
                    <a:pt x="60" y="17"/>
                    <a:pt x="60" y="33"/>
                  </a:cubicBezTo>
                  <a:cubicBezTo>
                    <a:pt x="60" y="49"/>
                    <a:pt x="48" y="61"/>
                    <a:pt x="33" y="61"/>
                  </a:cubicBezTo>
                  <a:close/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BC03B7F2-8287-415D-93B8-655A672705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5" y="1318"/>
              <a:ext cx="676" cy="642"/>
            </a:xfrm>
            <a:custGeom>
              <a:avLst/>
              <a:gdLst>
                <a:gd name="T0" fmla="*/ 349 w 383"/>
                <a:gd name="T1" fmla="*/ 293 h 362"/>
                <a:gd name="T2" fmla="*/ 327 w 383"/>
                <a:gd name="T3" fmla="*/ 242 h 362"/>
                <a:gd name="T4" fmla="*/ 327 w 383"/>
                <a:gd name="T5" fmla="*/ 128 h 362"/>
                <a:gd name="T6" fmla="*/ 345 w 383"/>
                <a:gd name="T7" fmla="*/ 128 h 362"/>
                <a:gd name="T8" fmla="*/ 378 w 383"/>
                <a:gd name="T9" fmla="*/ 117 h 362"/>
                <a:gd name="T10" fmla="*/ 378 w 383"/>
                <a:gd name="T11" fmla="*/ 87 h 362"/>
                <a:gd name="T12" fmla="*/ 366 w 383"/>
                <a:gd name="T13" fmla="*/ 71 h 362"/>
                <a:gd name="T14" fmla="*/ 332 w 383"/>
                <a:gd name="T15" fmla="*/ 71 h 362"/>
                <a:gd name="T16" fmla="*/ 327 w 383"/>
                <a:gd name="T17" fmla="*/ 34 h 362"/>
                <a:gd name="T18" fmla="*/ 256 w 383"/>
                <a:gd name="T19" fmla="*/ 57 h 362"/>
                <a:gd name="T20" fmla="*/ 206 w 383"/>
                <a:gd name="T21" fmla="*/ 107 h 362"/>
                <a:gd name="T22" fmla="*/ 229 w 383"/>
                <a:gd name="T23" fmla="*/ 139 h 362"/>
                <a:gd name="T24" fmla="*/ 229 w 383"/>
                <a:gd name="T25" fmla="*/ 277 h 362"/>
                <a:gd name="T26" fmla="*/ 303 w 383"/>
                <a:gd name="T27" fmla="*/ 357 h 362"/>
                <a:gd name="T28" fmla="*/ 383 w 383"/>
                <a:gd name="T29" fmla="*/ 306 h 362"/>
                <a:gd name="T30" fmla="*/ 349 w 383"/>
                <a:gd name="T31" fmla="*/ 293 h 362"/>
                <a:gd name="T32" fmla="*/ 101 w 383"/>
                <a:gd name="T33" fmla="*/ 126 h 362"/>
                <a:gd name="T34" fmla="*/ 118 w 383"/>
                <a:gd name="T35" fmla="*/ 115 h 362"/>
                <a:gd name="T36" fmla="*/ 179 w 383"/>
                <a:gd name="T37" fmla="*/ 154 h 362"/>
                <a:gd name="T38" fmla="*/ 199 w 383"/>
                <a:gd name="T39" fmla="*/ 128 h 362"/>
                <a:gd name="T40" fmla="*/ 171 w 383"/>
                <a:gd name="T41" fmla="*/ 57 h 362"/>
                <a:gd name="T42" fmla="*/ 155 w 383"/>
                <a:gd name="T43" fmla="*/ 65 h 362"/>
                <a:gd name="T44" fmla="*/ 108 w 383"/>
                <a:gd name="T45" fmla="*/ 59 h 362"/>
                <a:gd name="T46" fmla="*/ 19 w 383"/>
                <a:gd name="T47" fmla="*/ 156 h 362"/>
                <a:gd name="T48" fmla="*/ 132 w 383"/>
                <a:gd name="T49" fmla="*/ 283 h 362"/>
                <a:gd name="T50" fmla="*/ 94 w 383"/>
                <a:gd name="T51" fmla="*/ 289 h 362"/>
                <a:gd name="T52" fmla="*/ 36 w 383"/>
                <a:gd name="T53" fmla="*/ 239 h 362"/>
                <a:gd name="T54" fmla="*/ 47 w 383"/>
                <a:gd name="T55" fmla="*/ 352 h 362"/>
                <a:gd name="T56" fmla="*/ 75 w 383"/>
                <a:gd name="T57" fmla="*/ 349 h 362"/>
                <a:gd name="T58" fmla="*/ 146 w 383"/>
                <a:gd name="T59" fmla="*/ 354 h 362"/>
                <a:gd name="T60" fmla="*/ 211 w 383"/>
                <a:gd name="T61" fmla="*/ 245 h 362"/>
                <a:gd name="T62" fmla="*/ 101 w 383"/>
                <a:gd name="T63" fmla="*/ 1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3" h="362">
                  <a:moveTo>
                    <a:pt x="349" y="293"/>
                  </a:moveTo>
                  <a:cubicBezTo>
                    <a:pt x="336" y="293"/>
                    <a:pt x="327" y="278"/>
                    <a:pt x="327" y="242"/>
                  </a:cubicBezTo>
                  <a:cubicBezTo>
                    <a:pt x="327" y="128"/>
                    <a:pt x="327" y="128"/>
                    <a:pt x="327" y="128"/>
                  </a:cubicBezTo>
                  <a:cubicBezTo>
                    <a:pt x="345" y="128"/>
                    <a:pt x="345" y="128"/>
                    <a:pt x="345" y="128"/>
                  </a:cubicBezTo>
                  <a:cubicBezTo>
                    <a:pt x="368" y="128"/>
                    <a:pt x="378" y="130"/>
                    <a:pt x="378" y="117"/>
                  </a:cubicBezTo>
                  <a:cubicBezTo>
                    <a:pt x="378" y="108"/>
                    <a:pt x="378" y="99"/>
                    <a:pt x="378" y="87"/>
                  </a:cubicBezTo>
                  <a:cubicBezTo>
                    <a:pt x="378" y="79"/>
                    <a:pt x="378" y="71"/>
                    <a:pt x="366" y="71"/>
                  </a:cubicBezTo>
                  <a:cubicBezTo>
                    <a:pt x="357" y="71"/>
                    <a:pt x="342" y="71"/>
                    <a:pt x="332" y="71"/>
                  </a:cubicBezTo>
                  <a:cubicBezTo>
                    <a:pt x="326" y="71"/>
                    <a:pt x="327" y="63"/>
                    <a:pt x="327" y="34"/>
                  </a:cubicBezTo>
                  <a:cubicBezTo>
                    <a:pt x="327" y="0"/>
                    <a:pt x="309" y="18"/>
                    <a:pt x="256" y="57"/>
                  </a:cubicBezTo>
                  <a:cubicBezTo>
                    <a:pt x="227" y="78"/>
                    <a:pt x="206" y="91"/>
                    <a:pt x="206" y="107"/>
                  </a:cubicBezTo>
                  <a:cubicBezTo>
                    <a:pt x="206" y="126"/>
                    <a:pt x="229" y="123"/>
                    <a:pt x="229" y="139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9" y="339"/>
                    <a:pt x="269" y="357"/>
                    <a:pt x="303" y="357"/>
                  </a:cubicBezTo>
                  <a:cubicBezTo>
                    <a:pt x="322" y="357"/>
                    <a:pt x="383" y="350"/>
                    <a:pt x="383" y="306"/>
                  </a:cubicBezTo>
                  <a:cubicBezTo>
                    <a:pt x="383" y="283"/>
                    <a:pt x="359" y="293"/>
                    <a:pt x="349" y="293"/>
                  </a:cubicBezTo>
                  <a:moveTo>
                    <a:pt x="101" y="126"/>
                  </a:moveTo>
                  <a:cubicBezTo>
                    <a:pt x="101" y="117"/>
                    <a:pt x="110" y="114"/>
                    <a:pt x="118" y="115"/>
                  </a:cubicBezTo>
                  <a:cubicBezTo>
                    <a:pt x="147" y="122"/>
                    <a:pt x="158" y="154"/>
                    <a:pt x="179" y="154"/>
                  </a:cubicBezTo>
                  <a:cubicBezTo>
                    <a:pt x="191" y="154"/>
                    <a:pt x="199" y="146"/>
                    <a:pt x="199" y="128"/>
                  </a:cubicBezTo>
                  <a:cubicBezTo>
                    <a:pt x="199" y="110"/>
                    <a:pt x="187" y="57"/>
                    <a:pt x="171" y="57"/>
                  </a:cubicBezTo>
                  <a:cubicBezTo>
                    <a:pt x="165" y="57"/>
                    <a:pt x="162" y="65"/>
                    <a:pt x="155" y="65"/>
                  </a:cubicBezTo>
                  <a:cubicBezTo>
                    <a:pt x="142" y="65"/>
                    <a:pt x="140" y="59"/>
                    <a:pt x="108" y="59"/>
                  </a:cubicBezTo>
                  <a:cubicBezTo>
                    <a:pt x="57" y="59"/>
                    <a:pt x="15" y="102"/>
                    <a:pt x="19" y="156"/>
                  </a:cubicBezTo>
                  <a:cubicBezTo>
                    <a:pt x="25" y="227"/>
                    <a:pt x="137" y="240"/>
                    <a:pt x="132" y="283"/>
                  </a:cubicBezTo>
                  <a:cubicBezTo>
                    <a:pt x="131" y="298"/>
                    <a:pt x="114" y="303"/>
                    <a:pt x="94" y="289"/>
                  </a:cubicBezTo>
                  <a:cubicBezTo>
                    <a:pt x="52" y="262"/>
                    <a:pt x="55" y="241"/>
                    <a:pt x="36" y="239"/>
                  </a:cubicBezTo>
                  <a:cubicBezTo>
                    <a:pt x="0" y="235"/>
                    <a:pt x="32" y="344"/>
                    <a:pt x="47" y="352"/>
                  </a:cubicBezTo>
                  <a:cubicBezTo>
                    <a:pt x="58" y="358"/>
                    <a:pt x="69" y="349"/>
                    <a:pt x="75" y="349"/>
                  </a:cubicBezTo>
                  <a:cubicBezTo>
                    <a:pt x="81" y="348"/>
                    <a:pt x="113" y="362"/>
                    <a:pt x="146" y="354"/>
                  </a:cubicBezTo>
                  <a:cubicBezTo>
                    <a:pt x="171" y="348"/>
                    <a:pt x="217" y="326"/>
                    <a:pt x="211" y="245"/>
                  </a:cubicBezTo>
                  <a:cubicBezTo>
                    <a:pt x="205" y="155"/>
                    <a:pt x="101" y="160"/>
                    <a:pt x="101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094E8E0-1786-47EF-9895-DC26C968A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" y="1410"/>
              <a:ext cx="2284" cy="520"/>
            </a:xfrm>
            <a:custGeom>
              <a:avLst/>
              <a:gdLst>
                <a:gd name="T0" fmla="*/ 343 w 1294"/>
                <a:gd name="T1" fmla="*/ 239 h 293"/>
                <a:gd name="T2" fmla="*/ 309 w 1294"/>
                <a:gd name="T3" fmla="*/ 149 h 293"/>
                <a:gd name="T4" fmla="*/ 322 w 1294"/>
                <a:gd name="T5" fmla="*/ 54 h 293"/>
                <a:gd name="T6" fmla="*/ 356 w 1294"/>
                <a:gd name="T7" fmla="*/ 144 h 293"/>
                <a:gd name="T8" fmla="*/ 343 w 1294"/>
                <a:gd name="T9" fmla="*/ 239 h 293"/>
                <a:gd name="T10" fmla="*/ 129 w 1294"/>
                <a:gd name="T11" fmla="*/ 239 h 293"/>
                <a:gd name="T12" fmla="*/ 95 w 1294"/>
                <a:gd name="T13" fmla="*/ 149 h 293"/>
                <a:gd name="T14" fmla="*/ 108 w 1294"/>
                <a:gd name="T15" fmla="*/ 54 h 293"/>
                <a:gd name="T16" fmla="*/ 142 w 1294"/>
                <a:gd name="T17" fmla="*/ 144 h 293"/>
                <a:gd name="T18" fmla="*/ 129 w 1294"/>
                <a:gd name="T19" fmla="*/ 239 h 293"/>
                <a:gd name="T20" fmla="*/ 332 w 1294"/>
                <a:gd name="T21" fmla="*/ 0 h 293"/>
                <a:gd name="T22" fmla="*/ 226 w 1294"/>
                <a:gd name="T23" fmla="*/ 74 h 293"/>
                <a:gd name="T24" fmla="*/ 119 w 1294"/>
                <a:gd name="T25" fmla="*/ 0 h 293"/>
                <a:gd name="T26" fmla="*/ 0 w 1294"/>
                <a:gd name="T27" fmla="*/ 147 h 293"/>
                <a:gd name="T28" fmla="*/ 119 w 1294"/>
                <a:gd name="T29" fmla="*/ 293 h 293"/>
                <a:gd name="T30" fmla="*/ 226 w 1294"/>
                <a:gd name="T31" fmla="*/ 219 h 293"/>
                <a:gd name="T32" fmla="*/ 332 w 1294"/>
                <a:gd name="T33" fmla="*/ 293 h 293"/>
                <a:gd name="T34" fmla="*/ 451 w 1294"/>
                <a:gd name="T35" fmla="*/ 147 h 293"/>
                <a:gd name="T36" fmla="*/ 332 w 1294"/>
                <a:gd name="T37" fmla="*/ 0 h 293"/>
                <a:gd name="T38" fmla="*/ 1273 w 1294"/>
                <a:gd name="T39" fmla="*/ 270 h 293"/>
                <a:gd name="T40" fmla="*/ 1273 w 1294"/>
                <a:gd name="T41" fmla="*/ 258 h 293"/>
                <a:gd name="T42" fmla="*/ 1280 w 1294"/>
                <a:gd name="T43" fmla="*/ 258 h 293"/>
                <a:gd name="T44" fmla="*/ 1287 w 1294"/>
                <a:gd name="T45" fmla="*/ 264 h 293"/>
                <a:gd name="T46" fmla="*/ 1280 w 1294"/>
                <a:gd name="T47" fmla="*/ 270 h 293"/>
                <a:gd name="T48" fmla="*/ 1273 w 1294"/>
                <a:gd name="T49" fmla="*/ 270 h 293"/>
                <a:gd name="T50" fmla="*/ 1293 w 1294"/>
                <a:gd name="T51" fmla="*/ 264 h 293"/>
                <a:gd name="T52" fmla="*/ 1281 w 1294"/>
                <a:gd name="T53" fmla="*/ 253 h 293"/>
                <a:gd name="T54" fmla="*/ 1267 w 1294"/>
                <a:gd name="T55" fmla="*/ 253 h 293"/>
                <a:gd name="T56" fmla="*/ 1267 w 1294"/>
                <a:gd name="T57" fmla="*/ 293 h 293"/>
                <a:gd name="T58" fmla="*/ 1273 w 1294"/>
                <a:gd name="T59" fmla="*/ 293 h 293"/>
                <a:gd name="T60" fmla="*/ 1273 w 1294"/>
                <a:gd name="T61" fmla="*/ 275 h 293"/>
                <a:gd name="T62" fmla="*/ 1278 w 1294"/>
                <a:gd name="T63" fmla="*/ 275 h 293"/>
                <a:gd name="T64" fmla="*/ 1287 w 1294"/>
                <a:gd name="T65" fmla="*/ 293 h 293"/>
                <a:gd name="T66" fmla="*/ 1294 w 1294"/>
                <a:gd name="T67" fmla="*/ 293 h 293"/>
                <a:gd name="T68" fmla="*/ 1284 w 1294"/>
                <a:gd name="T69" fmla="*/ 275 h 293"/>
                <a:gd name="T70" fmla="*/ 1293 w 1294"/>
                <a:gd name="T71" fmla="*/ 2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4" h="293">
                  <a:moveTo>
                    <a:pt x="343" y="239"/>
                  </a:moveTo>
                  <a:cubicBezTo>
                    <a:pt x="322" y="241"/>
                    <a:pt x="314" y="200"/>
                    <a:pt x="309" y="149"/>
                  </a:cubicBezTo>
                  <a:cubicBezTo>
                    <a:pt x="303" y="98"/>
                    <a:pt x="302" y="56"/>
                    <a:pt x="322" y="54"/>
                  </a:cubicBezTo>
                  <a:cubicBezTo>
                    <a:pt x="342" y="52"/>
                    <a:pt x="350" y="93"/>
                    <a:pt x="356" y="144"/>
                  </a:cubicBezTo>
                  <a:cubicBezTo>
                    <a:pt x="362" y="195"/>
                    <a:pt x="362" y="237"/>
                    <a:pt x="343" y="239"/>
                  </a:cubicBezTo>
                  <a:close/>
                  <a:moveTo>
                    <a:pt x="129" y="239"/>
                  </a:moveTo>
                  <a:cubicBezTo>
                    <a:pt x="109" y="241"/>
                    <a:pt x="101" y="200"/>
                    <a:pt x="95" y="149"/>
                  </a:cubicBezTo>
                  <a:cubicBezTo>
                    <a:pt x="89" y="98"/>
                    <a:pt x="88" y="56"/>
                    <a:pt x="108" y="54"/>
                  </a:cubicBezTo>
                  <a:cubicBezTo>
                    <a:pt x="128" y="52"/>
                    <a:pt x="137" y="93"/>
                    <a:pt x="142" y="144"/>
                  </a:cubicBezTo>
                  <a:cubicBezTo>
                    <a:pt x="148" y="195"/>
                    <a:pt x="149" y="237"/>
                    <a:pt x="129" y="239"/>
                  </a:cubicBezTo>
                  <a:close/>
                  <a:moveTo>
                    <a:pt x="332" y="0"/>
                  </a:moveTo>
                  <a:cubicBezTo>
                    <a:pt x="276" y="0"/>
                    <a:pt x="242" y="30"/>
                    <a:pt x="226" y="74"/>
                  </a:cubicBezTo>
                  <a:cubicBezTo>
                    <a:pt x="209" y="30"/>
                    <a:pt x="175" y="0"/>
                    <a:pt x="119" y="0"/>
                  </a:cubicBezTo>
                  <a:cubicBezTo>
                    <a:pt x="35" y="0"/>
                    <a:pt x="0" y="66"/>
                    <a:pt x="0" y="147"/>
                  </a:cubicBezTo>
                  <a:cubicBezTo>
                    <a:pt x="0" y="227"/>
                    <a:pt x="35" y="293"/>
                    <a:pt x="119" y="293"/>
                  </a:cubicBezTo>
                  <a:cubicBezTo>
                    <a:pt x="175" y="293"/>
                    <a:pt x="209" y="263"/>
                    <a:pt x="226" y="219"/>
                  </a:cubicBezTo>
                  <a:cubicBezTo>
                    <a:pt x="242" y="263"/>
                    <a:pt x="276" y="293"/>
                    <a:pt x="332" y="293"/>
                  </a:cubicBezTo>
                  <a:cubicBezTo>
                    <a:pt x="416" y="293"/>
                    <a:pt x="451" y="227"/>
                    <a:pt x="451" y="147"/>
                  </a:cubicBezTo>
                  <a:cubicBezTo>
                    <a:pt x="451" y="66"/>
                    <a:pt x="416" y="0"/>
                    <a:pt x="332" y="0"/>
                  </a:cubicBezTo>
                  <a:close/>
                  <a:moveTo>
                    <a:pt x="1273" y="270"/>
                  </a:moveTo>
                  <a:cubicBezTo>
                    <a:pt x="1273" y="258"/>
                    <a:pt x="1273" y="258"/>
                    <a:pt x="1273" y="258"/>
                  </a:cubicBezTo>
                  <a:cubicBezTo>
                    <a:pt x="1280" y="258"/>
                    <a:pt x="1280" y="258"/>
                    <a:pt x="1280" y="258"/>
                  </a:cubicBezTo>
                  <a:cubicBezTo>
                    <a:pt x="1283" y="258"/>
                    <a:pt x="1287" y="259"/>
                    <a:pt x="1287" y="264"/>
                  </a:cubicBezTo>
                  <a:cubicBezTo>
                    <a:pt x="1287" y="269"/>
                    <a:pt x="1284" y="270"/>
                    <a:pt x="1280" y="270"/>
                  </a:cubicBezTo>
                  <a:lnTo>
                    <a:pt x="1273" y="270"/>
                  </a:lnTo>
                  <a:close/>
                  <a:moveTo>
                    <a:pt x="1293" y="264"/>
                  </a:moveTo>
                  <a:cubicBezTo>
                    <a:pt x="1293" y="257"/>
                    <a:pt x="1289" y="253"/>
                    <a:pt x="1281" y="253"/>
                  </a:cubicBezTo>
                  <a:cubicBezTo>
                    <a:pt x="1267" y="253"/>
                    <a:pt x="1267" y="253"/>
                    <a:pt x="1267" y="253"/>
                  </a:cubicBezTo>
                  <a:cubicBezTo>
                    <a:pt x="1267" y="293"/>
                    <a:pt x="1267" y="293"/>
                    <a:pt x="1267" y="293"/>
                  </a:cubicBezTo>
                  <a:cubicBezTo>
                    <a:pt x="1273" y="293"/>
                    <a:pt x="1273" y="293"/>
                    <a:pt x="1273" y="293"/>
                  </a:cubicBezTo>
                  <a:cubicBezTo>
                    <a:pt x="1273" y="275"/>
                    <a:pt x="1273" y="275"/>
                    <a:pt x="1273" y="275"/>
                  </a:cubicBezTo>
                  <a:cubicBezTo>
                    <a:pt x="1278" y="275"/>
                    <a:pt x="1278" y="275"/>
                    <a:pt x="1278" y="275"/>
                  </a:cubicBezTo>
                  <a:cubicBezTo>
                    <a:pt x="1287" y="293"/>
                    <a:pt x="1287" y="293"/>
                    <a:pt x="1287" y="293"/>
                  </a:cubicBezTo>
                  <a:cubicBezTo>
                    <a:pt x="1294" y="293"/>
                    <a:pt x="1294" y="293"/>
                    <a:pt x="1294" y="293"/>
                  </a:cubicBezTo>
                  <a:cubicBezTo>
                    <a:pt x="1284" y="275"/>
                    <a:pt x="1284" y="275"/>
                    <a:pt x="1284" y="275"/>
                  </a:cubicBezTo>
                  <a:cubicBezTo>
                    <a:pt x="1289" y="275"/>
                    <a:pt x="1293" y="270"/>
                    <a:pt x="1293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1201203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8437433-43F6-48DA-821C-9C5CBA19F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32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7822FE-2DF4-43FB-A29F-C38F28D9E886}"/>
              </a:ext>
            </a:extLst>
          </p:cNvPr>
          <p:cNvSpPr/>
          <p:nvPr userDrawn="1"/>
        </p:nvSpPr>
        <p:spPr>
          <a:xfrm>
            <a:off x="5063778" y="0"/>
            <a:ext cx="5120119" cy="1281547"/>
          </a:xfrm>
          <a:prstGeom prst="rect">
            <a:avLst/>
          </a:prstGeom>
          <a:solidFill>
            <a:srgbClr val="A6192E"/>
          </a:solidFill>
          <a:ln>
            <a:noFill/>
          </a:ln>
          <a:effectLst>
            <a:outerShdw blurRad="1016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8BB7434A-76E6-45A0-8FDE-C71861CD31E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6308561" y="462370"/>
            <a:ext cx="2630553" cy="463991"/>
            <a:chOff x="2722" y="1234"/>
            <a:chExt cx="4116" cy="7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3236858-75A4-4BB4-AE90-AB148EC3D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" y="1410"/>
              <a:ext cx="397" cy="520"/>
            </a:xfrm>
            <a:custGeom>
              <a:avLst/>
              <a:gdLst>
                <a:gd name="T0" fmla="*/ 176 w 225"/>
                <a:gd name="T1" fmla="*/ 3 h 293"/>
                <a:gd name="T2" fmla="*/ 131 w 225"/>
                <a:gd name="T3" fmla="*/ 39 h 293"/>
                <a:gd name="T4" fmla="*/ 126 w 225"/>
                <a:gd name="T5" fmla="*/ 16 h 293"/>
                <a:gd name="T6" fmla="*/ 107 w 225"/>
                <a:gd name="T7" fmla="*/ 0 h 293"/>
                <a:gd name="T8" fmla="*/ 51 w 225"/>
                <a:gd name="T9" fmla="*/ 17 h 293"/>
                <a:gd name="T10" fmla="*/ 0 w 225"/>
                <a:gd name="T11" fmla="*/ 58 h 293"/>
                <a:gd name="T12" fmla="*/ 14 w 225"/>
                <a:gd name="T13" fmla="*/ 75 h 293"/>
                <a:gd name="T14" fmla="*/ 38 w 225"/>
                <a:gd name="T15" fmla="*/ 90 h 293"/>
                <a:gd name="T16" fmla="*/ 38 w 225"/>
                <a:gd name="T17" fmla="*/ 191 h 293"/>
                <a:gd name="T18" fmla="*/ 21 w 225"/>
                <a:gd name="T19" fmla="*/ 243 h 293"/>
                <a:gd name="T20" fmla="*/ 4 w 225"/>
                <a:gd name="T21" fmla="*/ 264 h 293"/>
                <a:gd name="T22" fmla="*/ 34 w 225"/>
                <a:gd name="T23" fmla="*/ 293 h 293"/>
                <a:gd name="T24" fmla="*/ 164 w 225"/>
                <a:gd name="T25" fmla="*/ 293 h 293"/>
                <a:gd name="T26" fmla="*/ 185 w 225"/>
                <a:gd name="T27" fmla="*/ 268 h 293"/>
                <a:gd name="T28" fmla="*/ 165 w 225"/>
                <a:gd name="T29" fmla="*/ 243 h 293"/>
                <a:gd name="T30" fmla="*/ 131 w 225"/>
                <a:gd name="T31" fmla="*/ 196 h 293"/>
                <a:gd name="T32" fmla="*/ 131 w 225"/>
                <a:gd name="T33" fmla="*/ 100 h 293"/>
                <a:gd name="T34" fmla="*/ 140 w 225"/>
                <a:gd name="T35" fmla="*/ 93 h 293"/>
                <a:gd name="T36" fmla="*/ 193 w 225"/>
                <a:gd name="T37" fmla="*/ 137 h 293"/>
                <a:gd name="T38" fmla="*/ 225 w 225"/>
                <a:gd name="T39" fmla="*/ 80 h 293"/>
                <a:gd name="T40" fmla="*/ 176 w 225"/>
                <a:gd name="T41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93">
                  <a:moveTo>
                    <a:pt x="176" y="3"/>
                  </a:moveTo>
                  <a:cubicBezTo>
                    <a:pt x="143" y="3"/>
                    <a:pt x="140" y="38"/>
                    <a:pt x="131" y="39"/>
                  </a:cubicBezTo>
                  <a:cubicBezTo>
                    <a:pt x="125" y="40"/>
                    <a:pt x="126" y="20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8"/>
                  </a:cubicBezTo>
                  <a:cubicBezTo>
                    <a:pt x="0" y="69"/>
                    <a:pt x="9" y="73"/>
                    <a:pt x="14" y="75"/>
                  </a:cubicBezTo>
                  <a:cubicBezTo>
                    <a:pt x="22" y="76"/>
                    <a:pt x="38" y="78"/>
                    <a:pt x="38" y="90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205"/>
                    <a:pt x="38" y="237"/>
                    <a:pt x="21" y="243"/>
                  </a:cubicBezTo>
                  <a:cubicBezTo>
                    <a:pt x="12" y="246"/>
                    <a:pt x="4" y="249"/>
                    <a:pt x="4" y="264"/>
                  </a:cubicBezTo>
                  <a:cubicBezTo>
                    <a:pt x="4" y="287"/>
                    <a:pt x="11" y="293"/>
                    <a:pt x="34" y="293"/>
                  </a:cubicBezTo>
                  <a:cubicBezTo>
                    <a:pt x="62" y="293"/>
                    <a:pt x="141" y="293"/>
                    <a:pt x="164" y="293"/>
                  </a:cubicBezTo>
                  <a:cubicBezTo>
                    <a:pt x="183" y="293"/>
                    <a:pt x="185" y="278"/>
                    <a:pt x="185" y="268"/>
                  </a:cubicBezTo>
                  <a:cubicBezTo>
                    <a:pt x="185" y="253"/>
                    <a:pt x="180" y="248"/>
                    <a:pt x="165" y="243"/>
                  </a:cubicBezTo>
                  <a:cubicBezTo>
                    <a:pt x="137" y="234"/>
                    <a:pt x="131" y="223"/>
                    <a:pt x="131" y="196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97"/>
                    <a:pt x="131" y="93"/>
                    <a:pt x="140" y="93"/>
                  </a:cubicBezTo>
                  <a:cubicBezTo>
                    <a:pt x="169" y="93"/>
                    <a:pt x="149" y="137"/>
                    <a:pt x="193" y="137"/>
                  </a:cubicBezTo>
                  <a:cubicBezTo>
                    <a:pt x="221" y="137"/>
                    <a:pt x="225" y="99"/>
                    <a:pt x="225" y="80"/>
                  </a:cubicBezTo>
                  <a:cubicBezTo>
                    <a:pt x="225" y="52"/>
                    <a:pt x="215" y="3"/>
                    <a:pt x="17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D6C6DB9-BA46-4A97-BF9D-A790E7251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0" y="1561"/>
              <a:ext cx="123" cy="385"/>
            </a:xfrm>
            <a:custGeom>
              <a:avLst/>
              <a:gdLst>
                <a:gd name="T0" fmla="*/ 9 w 70"/>
                <a:gd name="T1" fmla="*/ 217 h 217"/>
                <a:gd name="T2" fmla="*/ 0 w 70"/>
                <a:gd name="T3" fmla="*/ 217 h 217"/>
                <a:gd name="T4" fmla="*/ 9 w 70"/>
                <a:gd name="T5" fmla="*/ 217 h 217"/>
                <a:gd name="T6" fmla="*/ 9 w 70"/>
                <a:gd name="T7" fmla="*/ 217 h 217"/>
                <a:gd name="T8" fmla="*/ 70 w 70"/>
                <a:gd name="T9" fmla="*/ 0 h 217"/>
                <a:gd name="T10" fmla="*/ 70 w 70"/>
                <a:gd name="T11" fmla="*/ 1 h 217"/>
                <a:gd name="T12" fmla="*/ 70 w 70"/>
                <a:gd name="T13" fmla="*/ 0 h 217"/>
                <a:gd name="T14" fmla="*/ 70 w 70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17">
                  <a:moveTo>
                    <a:pt x="9" y="217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4" y="217"/>
                    <a:pt x="7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moveTo>
                    <a:pt x="7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2236AB6-AAB6-4510-8BA3-479E980DE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1417"/>
              <a:ext cx="397" cy="529"/>
            </a:xfrm>
            <a:custGeom>
              <a:avLst/>
              <a:gdLst>
                <a:gd name="T0" fmla="*/ 107 w 225"/>
                <a:gd name="T1" fmla="*/ 0 h 298"/>
                <a:gd name="T2" fmla="*/ 51 w 225"/>
                <a:gd name="T3" fmla="*/ 17 h 298"/>
                <a:gd name="T4" fmla="*/ 0 w 225"/>
                <a:gd name="T5" fmla="*/ 59 h 298"/>
                <a:gd name="T6" fmla="*/ 0 w 225"/>
                <a:gd name="T7" fmla="*/ 59 h 298"/>
                <a:gd name="T8" fmla="*/ 15 w 225"/>
                <a:gd name="T9" fmla="*/ 76 h 298"/>
                <a:gd name="T10" fmla="*/ 38 w 225"/>
                <a:gd name="T11" fmla="*/ 91 h 298"/>
                <a:gd name="T12" fmla="*/ 38 w 225"/>
                <a:gd name="T13" fmla="*/ 194 h 298"/>
                <a:gd name="T14" fmla="*/ 21 w 225"/>
                <a:gd name="T15" fmla="*/ 248 h 298"/>
                <a:gd name="T16" fmla="*/ 4 w 225"/>
                <a:gd name="T17" fmla="*/ 269 h 298"/>
                <a:gd name="T18" fmla="*/ 34 w 225"/>
                <a:gd name="T19" fmla="*/ 298 h 298"/>
                <a:gd name="T20" fmla="*/ 155 w 225"/>
                <a:gd name="T21" fmla="*/ 298 h 298"/>
                <a:gd name="T22" fmla="*/ 164 w 225"/>
                <a:gd name="T23" fmla="*/ 298 h 298"/>
                <a:gd name="T24" fmla="*/ 185 w 225"/>
                <a:gd name="T25" fmla="*/ 273 h 298"/>
                <a:gd name="T26" fmla="*/ 165 w 225"/>
                <a:gd name="T27" fmla="*/ 248 h 298"/>
                <a:gd name="T28" fmla="*/ 131 w 225"/>
                <a:gd name="T29" fmla="*/ 199 h 298"/>
                <a:gd name="T30" fmla="*/ 131 w 225"/>
                <a:gd name="T31" fmla="*/ 102 h 298"/>
                <a:gd name="T32" fmla="*/ 140 w 225"/>
                <a:gd name="T33" fmla="*/ 95 h 298"/>
                <a:gd name="T34" fmla="*/ 140 w 225"/>
                <a:gd name="T35" fmla="*/ 95 h 298"/>
                <a:gd name="T36" fmla="*/ 193 w 225"/>
                <a:gd name="T37" fmla="*/ 139 h 298"/>
                <a:gd name="T38" fmla="*/ 225 w 225"/>
                <a:gd name="T39" fmla="*/ 82 h 298"/>
                <a:gd name="T40" fmla="*/ 225 w 225"/>
                <a:gd name="T41" fmla="*/ 81 h 298"/>
                <a:gd name="T42" fmla="*/ 176 w 225"/>
                <a:gd name="T43" fmla="*/ 3 h 298"/>
                <a:gd name="T44" fmla="*/ 130 w 225"/>
                <a:gd name="T45" fmla="*/ 40 h 298"/>
                <a:gd name="T46" fmla="*/ 130 w 225"/>
                <a:gd name="T47" fmla="*/ 40 h 298"/>
                <a:gd name="T48" fmla="*/ 126 w 225"/>
                <a:gd name="T49" fmla="*/ 16 h 298"/>
                <a:gd name="T50" fmla="*/ 107 w 225"/>
                <a:gd name="T5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98">
                  <a:moveTo>
                    <a:pt x="107" y="0"/>
                  </a:move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0"/>
                    <a:pt x="9" y="75"/>
                    <a:pt x="15" y="76"/>
                  </a:cubicBezTo>
                  <a:cubicBezTo>
                    <a:pt x="22" y="77"/>
                    <a:pt x="38" y="80"/>
                    <a:pt x="38" y="91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209"/>
                    <a:pt x="38" y="241"/>
                    <a:pt x="21" y="248"/>
                  </a:cubicBezTo>
                  <a:cubicBezTo>
                    <a:pt x="13" y="251"/>
                    <a:pt x="4" y="254"/>
                    <a:pt x="4" y="269"/>
                  </a:cubicBezTo>
                  <a:cubicBezTo>
                    <a:pt x="4" y="292"/>
                    <a:pt x="11" y="298"/>
                    <a:pt x="34" y="298"/>
                  </a:cubicBezTo>
                  <a:cubicBezTo>
                    <a:pt x="59" y="298"/>
                    <a:pt x="126" y="298"/>
                    <a:pt x="155" y="298"/>
                  </a:cubicBezTo>
                  <a:cubicBezTo>
                    <a:pt x="164" y="298"/>
                    <a:pt x="164" y="298"/>
                    <a:pt x="164" y="298"/>
                  </a:cubicBezTo>
                  <a:cubicBezTo>
                    <a:pt x="183" y="298"/>
                    <a:pt x="185" y="283"/>
                    <a:pt x="185" y="273"/>
                  </a:cubicBezTo>
                  <a:cubicBezTo>
                    <a:pt x="185" y="258"/>
                    <a:pt x="179" y="253"/>
                    <a:pt x="165" y="248"/>
                  </a:cubicBezTo>
                  <a:cubicBezTo>
                    <a:pt x="137" y="238"/>
                    <a:pt x="131" y="227"/>
                    <a:pt x="131" y="199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99"/>
                    <a:pt x="131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69" y="95"/>
                    <a:pt x="149" y="139"/>
                    <a:pt x="193" y="139"/>
                  </a:cubicBezTo>
                  <a:cubicBezTo>
                    <a:pt x="221" y="139"/>
                    <a:pt x="225" y="101"/>
                    <a:pt x="225" y="82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52"/>
                    <a:pt x="215" y="3"/>
                    <a:pt x="176" y="3"/>
                  </a:cubicBezTo>
                  <a:cubicBezTo>
                    <a:pt x="143" y="3"/>
                    <a:pt x="140" y="39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5" y="40"/>
                    <a:pt x="126" y="21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B8C0A03-21AB-449D-8827-05B35A0B6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" y="1234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27E35B98-8D83-4FB9-906E-AADF6A6B1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" y="1234"/>
              <a:ext cx="3242" cy="717"/>
            </a:xfrm>
            <a:custGeom>
              <a:avLst/>
              <a:gdLst>
                <a:gd name="T0" fmla="*/ 86 w 1837"/>
                <a:gd name="T1" fmla="*/ 195 h 404"/>
                <a:gd name="T2" fmla="*/ 111 w 1837"/>
                <a:gd name="T3" fmla="*/ 160 h 404"/>
                <a:gd name="T4" fmla="*/ 102 w 1837"/>
                <a:gd name="T5" fmla="*/ 213 h 404"/>
                <a:gd name="T6" fmla="*/ 126 w 1837"/>
                <a:gd name="T7" fmla="*/ 106 h 404"/>
                <a:gd name="T8" fmla="*/ 107 w 1837"/>
                <a:gd name="T9" fmla="*/ 403 h 404"/>
                <a:gd name="T10" fmla="*/ 218 w 1837"/>
                <a:gd name="T11" fmla="*/ 333 h 404"/>
                <a:gd name="T12" fmla="*/ 212 w 1837"/>
                <a:gd name="T13" fmla="*/ 298 h 404"/>
                <a:gd name="T14" fmla="*/ 95 w 1837"/>
                <a:gd name="T15" fmla="*/ 270 h 404"/>
                <a:gd name="T16" fmla="*/ 227 w 1837"/>
                <a:gd name="T17" fmla="*/ 216 h 404"/>
                <a:gd name="T18" fmla="*/ 1707 w 1837"/>
                <a:gd name="T19" fmla="*/ 214 h 404"/>
                <a:gd name="T20" fmla="*/ 1718 w 1837"/>
                <a:gd name="T21" fmla="*/ 161 h 404"/>
                <a:gd name="T22" fmla="*/ 1746 w 1837"/>
                <a:gd name="T23" fmla="*/ 186 h 404"/>
                <a:gd name="T24" fmla="*/ 1707 w 1837"/>
                <a:gd name="T25" fmla="*/ 214 h 404"/>
                <a:gd name="T26" fmla="*/ 1610 w 1837"/>
                <a:gd name="T27" fmla="*/ 269 h 404"/>
                <a:gd name="T28" fmla="*/ 1727 w 1837"/>
                <a:gd name="T29" fmla="*/ 404 h 404"/>
                <a:gd name="T30" fmla="*/ 1824 w 1837"/>
                <a:gd name="T31" fmla="*/ 298 h 404"/>
                <a:gd name="T32" fmla="*/ 1762 w 1837"/>
                <a:gd name="T33" fmla="*/ 331 h 404"/>
                <a:gd name="T34" fmla="*/ 1808 w 1837"/>
                <a:gd name="T35" fmla="*/ 240 h 404"/>
                <a:gd name="T36" fmla="*/ 1736 w 1837"/>
                <a:gd name="T37" fmla="*/ 106 h 404"/>
                <a:gd name="T38" fmla="*/ 622 w 1837"/>
                <a:gd name="T39" fmla="*/ 120 h 404"/>
                <a:gd name="T40" fmla="*/ 585 w 1837"/>
                <a:gd name="T41" fmla="*/ 179 h 404"/>
                <a:gd name="T42" fmla="*/ 609 w 1837"/>
                <a:gd name="T43" fmla="*/ 297 h 404"/>
                <a:gd name="T44" fmla="*/ 574 w 1837"/>
                <a:gd name="T45" fmla="*/ 372 h 404"/>
                <a:gd name="T46" fmla="*/ 734 w 1837"/>
                <a:gd name="T47" fmla="*/ 401 h 404"/>
                <a:gd name="T48" fmla="*/ 735 w 1837"/>
                <a:gd name="T49" fmla="*/ 351 h 404"/>
                <a:gd name="T50" fmla="*/ 701 w 1837"/>
                <a:gd name="T51" fmla="*/ 205 h 404"/>
                <a:gd name="T52" fmla="*/ 763 w 1837"/>
                <a:gd name="T53" fmla="*/ 242 h 404"/>
                <a:gd name="T54" fmla="*/ 746 w 1837"/>
                <a:gd name="T55" fmla="*/ 106 h 404"/>
                <a:gd name="T56" fmla="*/ 701 w 1837"/>
                <a:gd name="T57" fmla="*/ 143 h 404"/>
                <a:gd name="T58" fmla="*/ 696 w 1837"/>
                <a:gd name="T59" fmla="*/ 119 h 404"/>
                <a:gd name="T60" fmla="*/ 369 w 1837"/>
                <a:gd name="T61" fmla="*/ 343 h 404"/>
                <a:gd name="T62" fmla="*/ 368 w 1837"/>
                <a:gd name="T63" fmla="*/ 167 h 404"/>
                <a:gd name="T64" fmla="*/ 369 w 1837"/>
                <a:gd name="T65" fmla="*/ 343 h 404"/>
                <a:gd name="T66" fmla="*/ 457 w 1837"/>
                <a:gd name="T67" fmla="*/ 0 h 404"/>
                <a:gd name="T68" fmla="*/ 342 w 1837"/>
                <a:gd name="T69" fmla="*/ 45 h 404"/>
                <a:gd name="T70" fmla="*/ 380 w 1837"/>
                <a:gd name="T71" fmla="*/ 93 h 404"/>
                <a:gd name="T72" fmla="*/ 368 w 1837"/>
                <a:gd name="T73" fmla="*/ 118 h 404"/>
                <a:gd name="T74" fmla="*/ 233 w 1837"/>
                <a:gd name="T75" fmla="*/ 265 h 404"/>
                <a:gd name="T76" fmla="*/ 323 w 1837"/>
                <a:gd name="T77" fmla="*/ 404 h 404"/>
                <a:gd name="T78" fmla="*/ 398 w 1837"/>
                <a:gd name="T79" fmla="*/ 404 h 404"/>
                <a:gd name="T80" fmla="*/ 494 w 1837"/>
                <a:gd name="T81" fmla="*/ 380 h 404"/>
                <a:gd name="T82" fmla="*/ 473 w 1837"/>
                <a:gd name="T83" fmla="*/ 257 h 404"/>
                <a:gd name="T84" fmla="*/ 458 w 1837"/>
                <a:gd name="T8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7" h="404">
                  <a:moveTo>
                    <a:pt x="96" y="214"/>
                  </a:moveTo>
                  <a:cubicBezTo>
                    <a:pt x="89" y="214"/>
                    <a:pt x="86" y="208"/>
                    <a:pt x="86" y="195"/>
                  </a:cubicBezTo>
                  <a:cubicBezTo>
                    <a:pt x="86" y="180"/>
                    <a:pt x="95" y="162"/>
                    <a:pt x="108" y="161"/>
                  </a:cubicBezTo>
                  <a:cubicBezTo>
                    <a:pt x="109" y="160"/>
                    <a:pt x="110" y="160"/>
                    <a:pt x="111" y="160"/>
                  </a:cubicBezTo>
                  <a:cubicBezTo>
                    <a:pt x="126" y="160"/>
                    <a:pt x="136" y="177"/>
                    <a:pt x="136" y="186"/>
                  </a:cubicBezTo>
                  <a:cubicBezTo>
                    <a:pt x="136" y="208"/>
                    <a:pt x="118" y="208"/>
                    <a:pt x="102" y="213"/>
                  </a:cubicBezTo>
                  <a:cubicBezTo>
                    <a:pt x="100" y="214"/>
                    <a:pt x="98" y="214"/>
                    <a:pt x="96" y="214"/>
                  </a:cubicBezTo>
                  <a:moveTo>
                    <a:pt x="126" y="106"/>
                  </a:moveTo>
                  <a:cubicBezTo>
                    <a:pt x="45" y="106"/>
                    <a:pt x="0" y="185"/>
                    <a:pt x="0" y="269"/>
                  </a:cubicBezTo>
                  <a:cubicBezTo>
                    <a:pt x="0" y="345"/>
                    <a:pt x="31" y="399"/>
                    <a:pt x="107" y="403"/>
                  </a:cubicBezTo>
                  <a:cubicBezTo>
                    <a:pt x="110" y="404"/>
                    <a:pt x="113" y="404"/>
                    <a:pt x="117" y="404"/>
                  </a:cubicBezTo>
                  <a:cubicBezTo>
                    <a:pt x="162" y="404"/>
                    <a:pt x="205" y="384"/>
                    <a:pt x="218" y="333"/>
                  </a:cubicBezTo>
                  <a:cubicBezTo>
                    <a:pt x="225" y="305"/>
                    <a:pt x="220" y="298"/>
                    <a:pt x="214" y="298"/>
                  </a:cubicBezTo>
                  <a:cubicBezTo>
                    <a:pt x="213" y="298"/>
                    <a:pt x="213" y="298"/>
                    <a:pt x="212" y="298"/>
                  </a:cubicBezTo>
                  <a:cubicBezTo>
                    <a:pt x="200" y="299"/>
                    <a:pt x="184" y="331"/>
                    <a:pt x="151" y="331"/>
                  </a:cubicBezTo>
                  <a:cubicBezTo>
                    <a:pt x="113" y="331"/>
                    <a:pt x="98" y="303"/>
                    <a:pt x="95" y="270"/>
                  </a:cubicBezTo>
                  <a:cubicBezTo>
                    <a:pt x="95" y="270"/>
                    <a:pt x="159" y="252"/>
                    <a:pt x="198" y="240"/>
                  </a:cubicBezTo>
                  <a:cubicBezTo>
                    <a:pt x="220" y="234"/>
                    <a:pt x="227" y="228"/>
                    <a:pt x="227" y="216"/>
                  </a:cubicBezTo>
                  <a:cubicBezTo>
                    <a:pt x="227" y="182"/>
                    <a:pt x="194" y="106"/>
                    <a:pt x="126" y="106"/>
                  </a:cubicBezTo>
                  <a:moveTo>
                    <a:pt x="1707" y="214"/>
                  </a:moveTo>
                  <a:cubicBezTo>
                    <a:pt x="1699" y="214"/>
                    <a:pt x="1696" y="208"/>
                    <a:pt x="1696" y="195"/>
                  </a:cubicBezTo>
                  <a:cubicBezTo>
                    <a:pt x="1696" y="180"/>
                    <a:pt x="1705" y="162"/>
                    <a:pt x="1718" y="161"/>
                  </a:cubicBezTo>
                  <a:cubicBezTo>
                    <a:pt x="1719" y="160"/>
                    <a:pt x="1720" y="160"/>
                    <a:pt x="1721" y="160"/>
                  </a:cubicBezTo>
                  <a:cubicBezTo>
                    <a:pt x="1736" y="160"/>
                    <a:pt x="1746" y="177"/>
                    <a:pt x="1746" y="186"/>
                  </a:cubicBezTo>
                  <a:cubicBezTo>
                    <a:pt x="1746" y="208"/>
                    <a:pt x="1729" y="208"/>
                    <a:pt x="1712" y="213"/>
                  </a:cubicBezTo>
                  <a:cubicBezTo>
                    <a:pt x="1710" y="214"/>
                    <a:pt x="1708" y="214"/>
                    <a:pt x="1707" y="214"/>
                  </a:cubicBezTo>
                  <a:moveTo>
                    <a:pt x="1736" y="106"/>
                  </a:moveTo>
                  <a:cubicBezTo>
                    <a:pt x="1655" y="106"/>
                    <a:pt x="1610" y="185"/>
                    <a:pt x="1610" y="269"/>
                  </a:cubicBezTo>
                  <a:cubicBezTo>
                    <a:pt x="1610" y="345"/>
                    <a:pt x="1641" y="399"/>
                    <a:pt x="1717" y="403"/>
                  </a:cubicBezTo>
                  <a:cubicBezTo>
                    <a:pt x="1720" y="404"/>
                    <a:pt x="1723" y="404"/>
                    <a:pt x="1727" y="404"/>
                  </a:cubicBezTo>
                  <a:cubicBezTo>
                    <a:pt x="1772" y="404"/>
                    <a:pt x="1815" y="384"/>
                    <a:pt x="1828" y="333"/>
                  </a:cubicBezTo>
                  <a:cubicBezTo>
                    <a:pt x="1835" y="305"/>
                    <a:pt x="1830" y="298"/>
                    <a:pt x="1824" y="298"/>
                  </a:cubicBezTo>
                  <a:cubicBezTo>
                    <a:pt x="1823" y="298"/>
                    <a:pt x="1823" y="298"/>
                    <a:pt x="1823" y="298"/>
                  </a:cubicBezTo>
                  <a:cubicBezTo>
                    <a:pt x="1810" y="299"/>
                    <a:pt x="1795" y="331"/>
                    <a:pt x="1762" y="331"/>
                  </a:cubicBezTo>
                  <a:cubicBezTo>
                    <a:pt x="1723" y="331"/>
                    <a:pt x="1709" y="303"/>
                    <a:pt x="1705" y="270"/>
                  </a:cubicBezTo>
                  <a:cubicBezTo>
                    <a:pt x="1705" y="270"/>
                    <a:pt x="1769" y="252"/>
                    <a:pt x="1808" y="240"/>
                  </a:cubicBezTo>
                  <a:cubicBezTo>
                    <a:pt x="1830" y="234"/>
                    <a:pt x="1837" y="228"/>
                    <a:pt x="1837" y="216"/>
                  </a:cubicBezTo>
                  <a:cubicBezTo>
                    <a:pt x="1837" y="182"/>
                    <a:pt x="1804" y="106"/>
                    <a:pt x="1736" y="106"/>
                  </a:cubicBezTo>
                  <a:moveTo>
                    <a:pt x="677" y="103"/>
                  </a:moveTo>
                  <a:cubicBezTo>
                    <a:pt x="666" y="103"/>
                    <a:pt x="654" y="108"/>
                    <a:pt x="622" y="120"/>
                  </a:cubicBezTo>
                  <a:cubicBezTo>
                    <a:pt x="589" y="132"/>
                    <a:pt x="570" y="141"/>
                    <a:pt x="570" y="162"/>
                  </a:cubicBezTo>
                  <a:cubicBezTo>
                    <a:pt x="570" y="173"/>
                    <a:pt x="579" y="178"/>
                    <a:pt x="585" y="179"/>
                  </a:cubicBezTo>
                  <a:cubicBezTo>
                    <a:pt x="592" y="180"/>
                    <a:pt x="609" y="183"/>
                    <a:pt x="609" y="194"/>
                  </a:cubicBezTo>
                  <a:cubicBezTo>
                    <a:pt x="609" y="297"/>
                    <a:pt x="609" y="297"/>
                    <a:pt x="609" y="297"/>
                  </a:cubicBezTo>
                  <a:cubicBezTo>
                    <a:pt x="609" y="312"/>
                    <a:pt x="609" y="344"/>
                    <a:pt x="591" y="351"/>
                  </a:cubicBezTo>
                  <a:cubicBezTo>
                    <a:pt x="583" y="354"/>
                    <a:pt x="574" y="357"/>
                    <a:pt x="574" y="372"/>
                  </a:cubicBezTo>
                  <a:cubicBezTo>
                    <a:pt x="574" y="395"/>
                    <a:pt x="582" y="401"/>
                    <a:pt x="605" y="401"/>
                  </a:cubicBezTo>
                  <a:cubicBezTo>
                    <a:pt x="633" y="401"/>
                    <a:pt x="711" y="401"/>
                    <a:pt x="734" y="401"/>
                  </a:cubicBezTo>
                  <a:cubicBezTo>
                    <a:pt x="753" y="401"/>
                    <a:pt x="755" y="386"/>
                    <a:pt x="755" y="376"/>
                  </a:cubicBezTo>
                  <a:cubicBezTo>
                    <a:pt x="755" y="361"/>
                    <a:pt x="750" y="356"/>
                    <a:pt x="735" y="351"/>
                  </a:cubicBezTo>
                  <a:cubicBezTo>
                    <a:pt x="708" y="341"/>
                    <a:pt x="701" y="330"/>
                    <a:pt x="701" y="302"/>
                  </a:cubicBezTo>
                  <a:cubicBezTo>
                    <a:pt x="701" y="205"/>
                    <a:pt x="701" y="205"/>
                    <a:pt x="701" y="205"/>
                  </a:cubicBezTo>
                  <a:cubicBezTo>
                    <a:pt x="701" y="202"/>
                    <a:pt x="701" y="198"/>
                    <a:pt x="710" y="198"/>
                  </a:cubicBezTo>
                  <a:cubicBezTo>
                    <a:pt x="739" y="198"/>
                    <a:pt x="719" y="242"/>
                    <a:pt x="763" y="242"/>
                  </a:cubicBezTo>
                  <a:cubicBezTo>
                    <a:pt x="791" y="242"/>
                    <a:pt x="795" y="204"/>
                    <a:pt x="795" y="184"/>
                  </a:cubicBezTo>
                  <a:cubicBezTo>
                    <a:pt x="795" y="155"/>
                    <a:pt x="785" y="106"/>
                    <a:pt x="746" y="106"/>
                  </a:cubicBezTo>
                  <a:cubicBezTo>
                    <a:pt x="746" y="106"/>
                    <a:pt x="746" y="106"/>
                    <a:pt x="746" y="106"/>
                  </a:cubicBezTo>
                  <a:cubicBezTo>
                    <a:pt x="713" y="106"/>
                    <a:pt x="710" y="142"/>
                    <a:pt x="701" y="143"/>
                  </a:cubicBezTo>
                  <a:cubicBezTo>
                    <a:pt x="701" y="143"/>
                    <a:pt x="701" y="143"/>
                    <a:pt x="700" y="143"/>
                  </a:cubicBezTo>
                  <a:cubicBezTo>
                    <a:pt x="696" y="143"/>
                    <a:pt x="696" y="124"/>
                    <a:pt x="696" y="119"/>
                  </a:cubicBezTo>
                  <a:cubicBezTo>
                    <a:pt x="695" y="111"/>
                    <a:pt x="690" y="103"/>
                    <a:pt x="677" y="103"/>
                  </a:cubicBezTo>
                  <a:moveTo>
                    <a:pt x="369" y="343"/>
                  </a:moveTo>
                  <a:cubicBezTo>
                    <a:pt x="341" y="343"/>
                    <a:pt x="333" y="274"/>
                    <a:pt x="333" y="240"/>
                  </a:cubicBezTo>
                  <a:cubicBezTo>
                    <a:pt x="333" y="216"/>
                    <a:pt x="341" y="167"/>
                    <a:pt x="368" y="167"/>
                  </a:cubicBezTo>
                  <a:cubicBezTo>
                    <a:pt x="383" y="167"/>
                    <a:pt x="380" y="190"/>
                    <a:pt x="380" y="247"/>
                  </a:cubicBezTo>
                  <a:cubicBezTo>
                    <a:pt x="380" y="314"/>
                    <a:pt x="383" y="343"/>
                    <a:pt x="369" y="343"/>
                  </a:cubicBezTo>
                  <a:moveTo>
                    <a:pt x="458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454" y="0"/>
                    <a:pt x="450" y="1"/>
                    <a:pt x="447" y="1"/>
                  </a:cubicBezTo>
                  <a:cubicBezTo>
                    <a:pt x="383" y="17"/>
                    <a:pt x="342" y="25"/>
                    <a:pt x="342" y="45"/>
                  </a:cubicBezTo>
                  <a:cubicBezTo>
                    <a:pt x="342" y="54"/>
                    <a:pt x="350" y="58"/>
                    <a:pt x="359" y="61"/>
                  </a:cubicBezTo>
                  <a:cubicBezTo>
                    <a:pt x="367" y="64"/>
                    <a:pt x="380" y="65"/>
                    <a:pt x="380" y="93"/>
                  </a:cubicBezTo>
                  <a:cubicBezTo>
                    <a:pt x="380" y="112"/>
                    <a:pt x="378" y="119"/>
                    <a:pt x="373" y="119"/>
                  </a:cubicBezTo>
                  <a:cubicBezTo>
                    <a:pt x="372" y="119"/>
                    <a:pt x="370" y="118"/>
                    <a:pt x="368" y="118"/>
                  </a:cubicBezTo>
                  <a:cubicBezTo>
                    <a:pt x="363" y="115"/>
                    <a:pt x="360" y="106"/>
                    <a:pt x="335" y="106"/>
                  </a:cubicBezTo>
                  <a:cubicBezTo>
                    <a:pt x="263" y="106"/>
                    <a:pt x="233" y="185"/>
                    <a:pt x="233" y="265"/>
                  </a:cubicBezTo>
                  <a:cubicBezTo>
                    <a:pt x="233" y="346"/>
                    <a:pt x="264" y="404"/>
                    <a:pt x="323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64" y="404"/>
                    <a:pt x="380" y="376"/>
                    <a:pt x="380" y="376"/>
                  </a:cubicBezTo>
                  <a:cubicBezTo>
                    <a:pt x="380" y="389"/>
                    <a:pt x="383" y="404"/>
                    <a:pt x="398" y="404"/>
                  </a:cubicBezTo>
                  <a:cubicBezTo>
                    <a:pt x="400" y="404"/>
                    <a:pt x="402" y="404"/>
                    <a:pt x="405" y="403"/>
                  </a:cubicBezTo>
                  <a:cubicBezTo>
                    <a:pt x="422" y="399"/>
                    <a:pt x="475" y="389"/>
                    <a:pt x="494" y="380"/>
                  </a:cubicBezTo>
                  <a:cubicBezTo>
                    <a:pt x="515" y="369"/>
                    <a:pt x="507" y="342"/>
                    <a:pt x="494" y="337"/>
                  </a:cubicBezTo>
                  <a:cubicBezTo>
                    <a:pt x="473" y="331"/>
                    <a:pt x="473" y="308"/>
                    <a:pt x="473" y="257"/>
                  </a:cubicBezTo>
                  <a:cubicBezTo>
                    <a:pt x="473" y="257"/>
                    <a:pt x="473" y="53"/>
                    <a:pt x="473" y="14"/>
                  </a:cubicBezTo>
                  <a:cubicBezTo>
                    <a:pt x="473" y="3"/>
                    <a:pt x="466" y="0"/>
                    <a:pt x="4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827F21F-A602-4BB0-9624-2CC5F2BD89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36"/>
              <a:ext cx="117" cy="117"/>
            </a:xfrm>
            <a:custGeom>
              <a:avLst/>
              <a:gdLst>
                <a:gd name="T0" fmla="*/ 33 w 66"/>
                <a:gd name="T1" fmla="*/ 61 h 66"/>
                <a:gd name="T2" fmla="*/ 6 w 66"/>
                <a:gd name="T3" fmla="*/ 33 h 66"/>
                <a:gd name="T4" fmla="*/ 33 w 66"/>
                <a:gd name="T5" fmla="*/ 5 h 66"/>
                <a:gd name="T6" fmla="*/ 60 w 66"/>
                <a:gd name="T7" fmla="*/ 33 h 66"/>
                <a:gd name="T8" fmla="*/ 33 w 66"/>
                <a:gd name="T9" fmla="*/ 61 h 66"/>
                <a:gd name="T10" fmla="*/ 33 w 66"/>
                <a:gd name="T11" fmla="*/ 0 h 66"/>
                <a:gd name="T12" fmla="*/ 0 w 66"/>
                <a:gd name="T13" fmla="*/ 33 h 66"/>
                <a:gd name="T14" fmla="*/ 33 w 66"/>
                <a:gd name="T15" fmla="*/ 66 h 66"/>
                <a:gd name="T16" fmla="*/ 66 w 66"/>
                <a:gd name="T17" fmla="*/ 33 h 66"/>
                <a:gd name="T18" fmla="*/ 33 w 6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61"/>
                  </a:moveTo>
                  <a:cubicBezTo>
                    <a:pt x="18" y="61"/>
                    <a:pt x="6" y="49"/>
                    <a:pt x="6" y="33"/>
                  </a:cubicBezTo>
                  <a:cubicBezTo>
                    <a:pt x="6" y="17"/>
                    <a:pt x="18" y="5"/>
                    <a:pt x="33" y="5"/>
                  </a:cubicBezTo>
                  <a:cubicBezTo>
                    <a:pt x="48" y="5"/>
                    <a:pt x="60" y="17"/>
                    <a:pt x="60" y="33"/>
                  </a:cubicBezTo>
                  <a:cubicBezTo>
                    <a:pt x="60" y="49"/>
                    <a:pt x="48" y="61"/>
                    <a:pt x="33" y="61"/>
                  </a:cubicBezTo>
                  <a:close/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BC03B7F2-8287-415D-93B8-655A672705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5" y="1318"/>
              <a:ext cx="676" cy="642"/>
            </a:xfrm>
            <a:custGeom>
              <a:avLst/>
              <a:gdLst>
                <a:gd name="T0" fmla="*/ 349 w 383"/>
                <a:gd name="T1" fmla="*/ 293 h 362"/>
                <a:gd name="T2" fmla="*/ 327 w 383"/>
                <a:gd name="T3" fmla="*/ 242 h 362"/>
                <a:gd name="T4" fmla="*/ 327 w 383"/>
                <a:gd name="T5" fmla="*/ 128 h 362"/>
                <a:gd name="T6" fmla="*/ 345 w 383"/>
                <a:gd name="T7" fmla="*/ 128 h 362"/>
                <a:gd name="T8" fmla="*/ 378 w 383"/>
                <a:gd name="T9" fmla="*/ 117 h 362"/>
                <a:gd name="T10" fmla="*/ 378 w 383"/>
                <a:gd name="T11" fmla="*/ 87 h 362"/>
                <a:gd name="T12" fmla="*/ 366 w 383"/>
                <a:gd name="T13" fmla="*/ 71 h 362"/>
                <a:gd name="T14" fmla="*/ 332 w 383"/>
                <a:gd name="T15" fmla="*/ 71 h 362"/>
                <a:gd name="T16" fmla="*/ 327 w 383"/>
                <a:gd name="T17" fmla="*/ 34 h 362"/>
                <a:gd name="T18" fmla="*/ 256 w 383"/>
                <a:gd name="T19" fmla="*/ 57 h 362"/>
                <a:gd name="T20" fmla="*/ 206 w 383"/>
                <a:gd name="T21" fmla="*/ 107 h 362"/>
                <a:gd name="T22" fmla="*/ 229 w 383"/>
                <a:gd name="T23" fmla="*/ 139 h 362"/>
                <a:gd name="T24" fmla="*/ 229 w 383"/>
                <a:gd name="T25" fmla="*/ 277 h 362"/>
                <a:gd name="T26" fmla="*/ 303 w 383"/>
                <a:gd name="T27" fmla="*/ 357 h 362"/>
                <a:gd name="T28" fmla="*/ 383 w 383"/>
                <a:gd name="T29" fmla="*/ 306 h 362"/>
                <a:gd name="T30" fmla="*/ 349 w 383"/>
                <a:gd name="T31" fmla="*/ 293 h 362"/>
                <a:gd name="T32" fmla="*/ 101 w 383"/>
                <a:gd name="T33" fmla="*/ 126 h 362"/>
                <a:gd name="T34" fmla="*/ 118 w 383"/>
                <a:gd name="T35" fmla="*/ 115 h 362"/>
                <a:gd name="T36" fmla="*/ 179 w 383"/>
                <a:gd name="T37" fmla="*/ 154 h 362"/>
                <a:gd name="T38" fmla="*/ 199 w 383"/>
                <a:gd name="T39" fmla="*/ 128 h 362"/>
                <a:gd name="T40" fmla="*/ 171 w 383"/>
                <a:gd name="T41" fmla="*/ 57 h 362"/>
                <a:gd name="T42" fmla="*/ 155 w 383"/>
                <a:gd name="T43" fmla="*/ 65 h 362"/>
                <a:gd name="T44" fmla="*/ 108 w 383"/>
                <a:gd name="T45" fmla="*/ 59 h 362"/>
                <a:gd name="T46" fmla="*/ 19 w 383"/>
                <a:gd name="T47" fmla="*/ 156 h 362"/>
                <a:gd name="T48" fmla="*/ 132 w 383"/>
                <a:gd name="T49" fmla="*/ 283 h 362"/>
                <a:gd name="T50" fmla="*/ 94 w 383"/>
                <a:gd name="T51" fmla="*/ 289 h 362"/>
                <a:gd name="T52" fmla="*/ 36 w 383"/>
                <a:gd name="T53" fmla="*/ 239 h 362"/>
                <a:gd name="T54" fmla="*/ 47 w 383"/>
                <a:gd name="T55" fmla="*/ 352 h 362"/>
                <a:gd name="T56" fmla="*/ 75 w 383"/>
                <a:gd name="T57" fmla="*/ 349 h 362"/>
                <a:gd name="T58" fmla="*/ 146 w 383"/>
                <a:gd name="T59" fmla="*/ 354 h 362"/>
                <a:gd name="T60" fmla="*/ 211 w 383"/>
                <a:gd name="T61" fmla="*/ 245 h 362"/>
                <a:gd name="T62" fmla="*/ 101 w 383"/>
                <a:gd name="T63" fmla="*/ 1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3" h="362">
                  <a:moveTo>
                    <a:pt x="349" y="293"/>
                  </a:moveTo>
                  <a:cubicBezTo>
                    <a:pt x="336" y="293"/>
                    <a:pt x="327" y="278"/>
                    <a:pt x="327" y="242"/>
                  </a:cubicBezTo>
                  <a:cubicBezTo>
                    <a:pt x="327" y="128"/>
                    <a:pt x="327" y="128"/>
                    <a:pt x="327" y="128"/>
                  </a:cubicBezTo>
                  <a:cubicBezTo>
                    <a:pt x="345" y="128"/>
                    <a:pt x="345" y="128"/>
                    <a:pt x="345" y="128"/>
                  </a:cubicBezTo>
                  <a:cubicBezTo>
                    <a:pt x="368" y="128"/>
                    <a:pt x="378" y="130"/>
                    <a:pt x="378" y="117"/>
                  </a:cubicBezTo>
                  <a:cubicBezTo>
                    <a:pt x="378" y="108"/>
                    <a:pt x="378" y="99"/>
                    <a:pt x="378" y="87"/>
                  </a:cubicBezTo>
                  <a:cubicBezTo>
                    <a:pt x="378" y="79"/>
                    <a:pt x="378" y="71"/>
                    <a:pt x="366" y="71"/>
                  </a:cubicBezTo>
                  <a:cubicBezTo>
                    <a:pt x="357" y="71"/>
                    <a:pt x="342" y="71"/>
                    <a:pt x="332" y="71"/>
                  </a:cubicBezTo>
                  <a:cubicBezTo>
                    <a:pt x="326" y="71"/>
                    <a:pt x="327" y="63"/>
                    <a:pt x="327" y="34"/>
                  </a:cubicBezTo>
                  <a:cubicBezTo>
                    <a:pt x="327" y="0"/>
                    <a:pt x="309" y="18"/>
                    <a:pt x="256" y="57"/>
                  </a:cubicBezTo>
                  <a:cubicBezTo>
                    <a:pt x="227" y="78"/>
                    <a:pt x="206" y="91"/>
                    <a:pt x="206" y="107"/>
                  </a:cubicBezTo>
                  <a:cubicBezTo>
                    <a:pt x="206" y="126"/>
                    <a:pt x="229" y="123"/>
                    <a:pt x="229" y="139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9" y="339"/>
                    <a:pt x="269" y="357"/>
                    <a:pt x="303" y="357"/>
                  </a:cubicBezTo>
                  <a:cubicBezTo>
                    <a:pt x="322" y="357"/>
                    <a:pt x="383" y="350"/>
                    <a:pt x="383" y="306"/>
                  </a:cubicBezTo>
                  <a:cubicBezTo>
                    <a:pt x="383" y="283"/>
                    <a:pt x="359" y="293"/>
                    <a:pt x="349" y="293"/>
                  </a:cubicBezTo>
                  <a:moveTo>
                    <a:pt x="101" y="126"/>
                  </a:moveTo>
                  <a:cubicBezTo>
                    <a:pt x="101" y="117"/>
                    <a:pt x="110" y="114"/>
                    <a:pt x="118" y="115"/>
                  </a:cubicBezTo>
                  <a:cubicBezTo>
                    <a:pt x="147" y="122"/>
                    <a:pt x="158" y="154"/>
                    <a:pt x="179" y="154"/>
                  </a:cubicBezTo>
                  <a:cubicBezTo>
                    <a:pt x="191" y="154"/>
                    <a:pt x="199" y="146"/>
                    <a:pt x="199" y="128"/>
                  </a:cubicBezTo>
                  <a:cubicBezTo>
                    <a:pt x="199" y="110"/>
                    <a:pt x="187" y="57"/>
                    <a:pt x="171" y="57"/>
                  </a:cubicBezTo>
                  <a:cubicBezTo>
                    <a:pt x="165" y="57"/>
                    <a:pt x="162" y="65"/>
                    <a:pt x="155" y="65"/>
                  </a:cubicBezTo>
                  <a:cubicBezTo>
                    <a:pt x="142" y="65"/>
                    <a:pt x="140" y="59"/>
                    <a:pt x="108" y="59"/>
                  </a:cubicBezTo>
                  <a:cubicBezTo>
                    <a:pt x="57" y="59"/>
                    <a:pt x="15" y="102"/>
                    <a:pt x="19" y="156"/>
                  </a:cubicBezTo>
                  <a:cubicBezTo>
                    <a:pt x="25" y="227"/>
                    <a:pt x="137" y="240"/>
                    <a:pt x="132" y="283"/>
                  </a:cubicBezTo>
                  <a:cubicBezTo>
                    <a:pt x="131" y="298"/>
                    <a:pt x="114" y="303"/>
                    <a:pt x="94" y="289"/>
                  </a:cubicBezTo>
                  <a:cubicBezTo>
                    <a:pt x="52" y="262"/>
                    <a:pt x="55" y="241"/>
                    <a:pt x="36" y="239"/>
                  </a:cubicBezTo>
                  <a:cubicBezTo>
                    <a:pt x="0" y="235"/>
                    <a:pt x="32" y="344"/>
                    <a:pt x="47" y="352"/>
                  </a:cubicBezTo>
                  <a:cubicBezTo>
                    <a:pt x="58" y="358"/>
                    <a:pt x="69" y="349"/>
                    <a:pt x="75" y="349"/>
                  </a:cubicBezTo>
                  <a:cubicBezTo>
                    <a:pt x="81" y="348"/>
                    <a:pt x="113" y="362"/>
                    <a:pt x="146" y="354"/>
                  </a:cubicBezTo>
                  <a:cubicBezTo>
                    <a:pt x="171" y="348"/>
                    <a:pt x="217" y="326"/>
                    <a:pt x="211" y="245"/>
                  </a:cubicBezTo>
                  <a:cubicBezTo>
                    <a:pt x="205" y="155"/>
                    <a:pt x="101" y="160"/>
                    <a:pt x="101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094E8E0-1786-47EF-9895-DC26C968A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" y="1410"/>
              <a:ext cx="2284" cy="520"/>
            </a:xfrm>
            <a:custGeom>
              <a:avLst/>
              <a:gdLst>
                <a:gd name="T0" fmla="*/ 343 w 1294"/>
                <a:gd name="T1" fmla="*/ 239 h 293"/>
                <a:gd name="T2" fmla="*/ 309 w 1294"/>
                <a:gd name="T3" fmla="*/ 149 h 293"/>
                <a:gd name="T4" fmla="*/ 322 w 1294"/>
                <a:gd name="T5" fmla="*/ 54 h 293"/>
                <a:gd name="T6" fmla="*/ 356 w 1294"/>
                <a:gd name="T7" fmla="*/ 144 h 293"/>
                <a:gd name="T8" fmla="*/ 343 w 1294"/>
                <a:gd name="T9" fmla="*/ 239 h 293"/>
                <a:gd name="T10" fmla="*/ 129 w 1294"/>
                <a:gd name="T11" fmla="*/ 239 h 293"/>
                <a:gd name="T12" fmla="*/ 95 w 1294"/>
                <a:gd name="T13" fmla="*/ 149 h 293"/>
                <a:gd name="T14" fmla="*/ 108 w 1294"/>
                <a:gd name="T15" fmla="*/ 54 h 293"/>
                <a:gd name="T16" fmla="*/ 142 w 1294"/>
                <a:gd name="T17" fmla="*/ 144 h 293"/>
                <a:gd name="T18" fmla="*/ 129 w 1294"/>
                <a:gd name="T19" fmla="*/ 239 h 293"/>
                <a:gd name="T20" fmla="*/ 332 w 1294"/>
                <a:gd name="T21" fmla="*/ 0 h 293"/>
                <a:gd name="T22" fmla="*/ 226 w 1294"/>
                <a:gd name="T23" fmla="*/ 74 h 293"/>
                <a:gd name="T24" fmla="*/ 119 w 1294"/>
                <a:gd name="T25" fmla="*/ 0 h 293"/>
                <a:gd name="T26" fmla="*/ 0 w 1294"/>
                <a:gd name="T27" fmla="*/ 147 h 293"/>
                <a:gd name="T28" fmla="*/ 119 w 1294"/>
                <a:gd name="T29" fmla="*/ 293 h 293"/>
                <a:gd name="T30" fmla="*/ 226 w 1294"/>
                <a:gd name="T31" fmla="*/ 219 h 293"/>
                <a:gd name="T32" fmla="*/ 332 w 1294"/>
                <a:gd name="T33" fmla="*/ 293 h 293"/>
                <a:gd name="T34" fmla="*/ 451 w 1294"/>
                <a:gd name="T35" fmla="*/ 147 h 293"/>
                <a:gd name="T36" fmla="*/ 332 w 1294"/>
                <a:gd name="T37" fmla="*/ 0 h 293"/>
                <a:gd name="T38" fmla="*/ 1273 w 1294"/>
                <a:gd name="T39" fmla="*/ 270 h 293"/>
                <a:gd name="T40" fmla="*/ 1273 w 1294"/>
                <a:gd name="T41" fmla="*/ 258 h 293"/>
                <a:gd name="T42" fmla="*/ 1280 w 1294"/>
                <a:gd name="T43" fmla="*/ 258 h 293"/>
                <a:gd name="T44" fmla="*/ 1287 w 1294"/>
                <a:gd name="T45" fmla="*/ 264 h 293"/>
                <a:gd name="T46" fmla="*/ 1280 w 1294"/>
                <a:gd name="T47" fmla="*/ 270 h 293"/>
                <a:gd name="T48" fmla="*/ 1273 w 1294"/>
                <a:gd name="T49" fmla="*/ 270 h 293"/>
                <a:gd name="T50" fmla="*/ 1293 w 1294"/>
                <a:gd name="T51" fmla="*/ 264 h 293"/>
                <a:gd name="T52" fmla="*/ 1281 w 1294"/>
                <a:gd name="T53" fmla="*/ 253 h 293"/>
                <a:gd name="T54" fmla="*/ 1267 w 1294"/>
                <a:gd name="T55" fmla="*/ 253 h 293"/>
                <a:gd name="T56" fmla="*/ 1267 w 1294"/>
                <a:gd name="T57" fmla="*/ 293 h 293"/>
                <a:gd name="T58" fmla="*/ 1273 w 1294"/>
                <a:gd name="T59" fmla="*/ 293 h 293"/>
                <a:gd name="T60" fmla="*/ 1273 w 1294"/>
                <a:gd name="T61" fmla="*/ 275 h 293"/>
                <a:gd name="T62" fmla="*/ 1278 w 1294"/>
                <a:gd name="T63" fmla="*/ 275 h 293"/>
                <a:gd name="T64" fmla="*/ 1287 w 1294"/>
                <a:gd name="T65" fmla="*/ 293 h 293"/>
                <a:gd name="T66" fmla="*/ 1294 w 1294"/>
                <a:gd name="T67" fmla="*/ 293 h 293"/>
                <a:gd name="T68" fmla="*/ 1284 w 1294"/>
                <a:gd name="T69" fmla="*/ 275 h 293"/>
                <a:gd name="T70" fmla="*/ 1293 w 1294"/>
                <a:gd name="T71" fmla="*/ 2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4" h="293">
                  <a:moveTo>
                    <a:pt x="343" y="239"/>
                  </a:moveTo>
                  <a:cubicBezTo>
                    <a:pt x="322" y="241"/>
                    <a:pt x="314" y="200"/>
                    <a:pt x="309" y="149"/>
                  </a:cubicBezTo>
                  <a:cubicBezTo>
                    <a:pt x="303" y="98"/>
                    <a:pt x="302" y="56"/>
                    <a:pt x="322" y="54"/>
                  </a:cubicBezTo>
                  <a:cubicBezTo>
                    <a:pt x="342" y="52"/>
                    <a:pt x="350" y="93"/>
                    <a:pt x="356" y="144"/>
                  </a:cubicBezTo>
                  <a:cubicBezTo>
                    <a:pt x="362" y="195"/>
                    <a:pt x="362" y="237"/>
                    <a:pt x="343" y="239"/>
                  </a:cubicBezTo>
                  <a:close/>
                  <a:moveTo>
                    <a:pt x="129" y="239"/>
                  </a:moveTo>
                  <a:cubicBezTo>
                    <a:pt x="109" y="241"/>
                    <a:pt x="101" y="200"/>
                    <a:pt x="95" y="149"/>
                  </a:cubicBezTo>
                  <a:cubicBezTo>
                    <a:pt x="89" y="98"/>
                    <a:pt x="88" y="56"/>
                    <a:pt x="108" y="54"/>
                  </a:cubicBezTo>
                  <a:cubicBezTo>
                    <a:pt x="128" y="52"/>
                    <a:pt x="137" y="93"/>
                    <a:pt x="142" y="144"/>
                  </a:cubicBezTo>
                  <a:cubicBezTo>
                    <a:pt x="148" y="195"/>
                    <a:pt x="149" y="237"/>
                    <a:pt x="129" y="239"/>
                  </a:cubicBezTo>
                  <a:close/>
                  <a:moveTo>
                    <a:pt x="332" y="0"/>
                  </a:moveTo>
                  <a:cubicBezTo>
                    <a:pt x="276" y="0"/>
                    <a:pt x="242" y="30"/>
                    <a:pt x="226" y="74"/>
                  </a:cubicBezTo>
                  <a:cubicBezTo>
                    <a:pt x="209" y="30"/>
                    <a:pt x="175" y="0"/>
                    <a:pt x="119" y="0"/>
                  </a:cubicBezTo>
                  <a:cubicBezTo>
                    <a:pt x="35" y="0"/>
                    <a:pt x="0" y="66"/>
                    <a:pt x="0" y="147"/>
                  </a:cubicBezTo>
                  <a:cubicBezTo>
                    <a:pt x="0" y="227"/>
                    <a:pt x="35" y="293"/>
                    <a:pt x="119" y="293"/>
                  </a:cubicBezTo>
                  <a:cubicBezTo>
                    <a:pt x="175" y="293"/>
                    <a:pt x="209" y="263"/>
                    <a:pt x="226" y="219"/>
                  </a:cubicBezTo>
                  <a:cubicBezTo>
                    <a:pt x="242" y="263"/>
                    <a:pt x="276" y="293"/>
                    <a:pt x="332" y="293"/>
                  </a:cubicBezTo>
                  <a:cubicBezTo>
                    <a:pt x="416" y="293"/>
                    <a:pt x="451" y="227"/>
                    <a:pt x="451" y="147"/>
                  </a:cubicBezTo>
                  <a:cubicBezTo>
                    <a:pt x="451" y="66"/>
                    <a:pt x="416" y="0"/>
                    <a:pt x="332" y="0"/>
                  </a:cubicBezTo>
                  <a:close/>
                  <a:moveTo>
                    <a:pt x="1273" y="270"/>
                  </a:moveTo>
                  <a:cubicBezTo>
                    <a:pt x="1273" y="258"/>
                    <a:pt x="1273" y="258"/>
                    <a:pt x="1273" y="258"/>
                  </a:cubicBezTo>
                  <a:cubicBezTo>
                    <a:pt x="1280" y="258"/>
                    <a:pt x="1280" y="258"/>
                    <a:pt x="1280" y="258"/>
                  </a:cubicBezTo>
                  <a:cubicBezTo>
                    <a:pt x="1283" y="258"/>
                    <a:pt x="1287" y="259"/>
                    <a:pt x="1287" y="264"/>
                  </a:cubicBezTo>
                  <a:cubicBezTo>
                    <a:pt x="1287" y="269"/>
                    <a:pt x="1284" y="270"/>
                    <a:pt x="1280" y="270"/>
                  </a:cubicBezTo>
                  <a:lnTo>
                    <a:pt x="1273" y="270"/>
                  </a:lnTo>
                  <a:close/>
                  <a:moveTo>
                    <a:pt x="1293" y="264"/>
                  </a:moveTo>
                  <a:cubicBezTo>
                    <a:pt x="1293" y="257"/>
                    <a:pt x="1289" y="253"/>
                    <a:pt x="1281" y="253"/>
                  </a:cubicBezTo>
                  <a:cubicBezTo>
                    <a:pt x="1267" y="253"/>
                    <a:pt x="1267" y="253"/>
                    <a:pt x="1267" y="253"/>
                  </a:cubicBezTo>
                  <a:cubicBezTo>
                    <a:pt x="1267" y="293"/>
                    <a:pt x="1267" y="293"/>
                    <a:pt x="1267" y="293"/>
                  </a:cubicBezTo>
                  <a:cubicBezTo>
                    <a:pt x="1273" y="293"/>
                    <a:pt x="1273" y="293"/>
                    <a:pt x="1273" y="293"/>
                  </a:cubicBezTo>
                  <a:cubicBezTo>
                    <a:pt x="1273" y="275"/>
                    <a:pt x="1273" y="275"/>
                    <a:pt x="1273" y="275"/>
                  </a:cubicBezTo>
                  <a:cubicBezTo>
                    <a:pt x="1278" y="275"/>
                    <a:pt x="1278" y="275"/>
                    <a:pt x="1278" y="275"/>
                  </a:cubicBezTo>
                  <a:cubicBezTo>
                    <a:pt x="1287" y="293"/>
                    <a:pt x="1287" y="293"/>
                    <a:pt x="1287" y="293"/>
                  </a:cubicBezTo>
                  <a:cubicBezTo>
                    <a:pt x="1294" y="293"/>
                    <a:pt x="1294" y="293"/>
                    <a:pt x="1294" y="293"/>
                  </a:cubicBezTo>
                  <a:cubicBezTo>
                    <a:pt x="1284" y="275"/>
                    <a:pt x="1284" y="275"/>
                    <a:pt x="1284" y="275"/>
                  </a:cubicBezTo>
                  <a:cubicBezTo>
                    <a:pt x="1289" y="275"/>
                    <a:pt x="1293" y="270"/>
                    <a:pt x="1293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1200839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7822FE-2DF4-43FB-A29F-C38F28D9E886}"/>
              </a:ext>
            </a:extLst>
          </p:cNvPr>
          <p:cNvSpPr/>
          <p:nvPr userDrawn="1"/>
        </p:nvSpPr>
        <p:spPr>
          <a:xfrm>
            <a:off x="5063778" y="0"/>
            <a:ext cx="5120119" cy="1281547"/>
          </a:xfrm>
          <a:prstGeom prst="rect">
            <a:avLst/>
          </a:prstGeom>
          <a:solidFill>
            <a:srgbClr val="A6192E"/>
          </a:solidFill>
          <a:ln>
            <a:noFill/>
          </a:ln>
          <a:effectLst>
            <a:outerShdw blurRad="1016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8BB7434A-76E6-45A0-8FDE-C71861CD31E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6308561" y="462370"/>
            <a:ext cx="2630553" cy="463991"/>
            <a:chOff x="2722" y="1234"/>
            <a:chExt cx="4116" cy="7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3236858-75A4-4BB4-AE90-AB148EC3D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" y="1410"/>
              <a:ext cx="397" cy="520"/>
            </a:xfrm>
            <a:custGeom>
              <a:avLst/>
              <a:gdLst>
                <a:gd name="T0" fmla="*/ 176 w 225"/>
                <a:gd name="T1" fmla="*/ 3 h 293"/>
                <a:gd name="T2" fmla="*/ 131 w 225"/>
                <a:gd name="T3" fmla="*/ 39 h 293"/>
                <a:gd name="T4" fmla="*/ 126 w 225"/>
                <a:gd name="T5" fmla="*/ 16 h 293"/>
                <a:gd name="T6" fmla="*/ 107 w 225"/>
                <a:gd name="T7" fmla="*/ 0 h 293"/>
                <a:gd name="T8" fmla="*/ 51 w 225"/>
                <a:gd name="T9" fmla="*/ 17 h 293"/>
                <a:gd name="T10" fmla="*/ 0 w 225"/>
                <a:gd name="T11" fmla="*/ 58 h 293"/>
                <a:gd name="T12" fmla="*/ 14 w 225"/>
                <a:gd name="T13" fmla="*/ 75 h 293"/>
                <a:gd name="T14" fmla="*/ 38 w 225"/>
                <a:gd name="T15" fmla="*/ 90 h 293"/>
                <a:gd name="T16" fmla="*/ 38 w 225"/>
                <a:gd name="T17" fmla="*/ 191 h 293"/>
                <a:gd name="T18" fmla="*/ 21 w 225"/>
                <a:gd name="T19" fmla="*/ 243 h 293"/>
                <a:gd name="T20" fmla="*/ 4 w 225"/>
                <a:gd name="T21" fmla="*/ 264 h 293"/>
                <a:gd name="T22" fmla="*/ 34 w 225"/>
                <a:gd name="T23" fmla="*/ 293 h 293"/>
                <a:gd name="T24" fmla="*/ 164 w 225"/>
                <a:gd name="T25" fmla="*/ 293 h 293"/>
                <a:gd name="T26" fmla="*/ 185 w 225"/>
                <a:gd name="T27" fmla="*/ 268 h 293"/>
                <a:gd name="T28" fmla="*/ 165 w 225"/>
                <a:gd name="T29" fmla="*/ 243 h 293"/>
                <a:gd name="T30" fmla="*/ 131 w 225"/>
                <a:gd name="T31" fmla="*/ 196 h 293"/>
                <a:gd name="T32" fmla="*/ 131 w 225"/>
                <a:gd name="T33" fmla="*/ 100 h 293"/>
                <a:gd name="T34" fmla="*/ 140 w 225"/>
                <a:gd name="T35" fmla="*/ 93 h 293"/>
                <a:gd name="T36" fmla="*/ 193 w 225"/>
                <a:gd name="T37" fmla="*/ 137 h 293"/>
                <a:gd name="T38" fmla="*/ 225 w 225"/>
                <a:gd name="T39" fmla="*/ 80 h 293"/>
                <a:gd name="T40" fmla="*/ 176 w 225"/>
                <a:gd name="T41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93">
                  <a:moveTo>
                    <a:pt x="176" y="3"/>
                  </a:moveTo>
                  <a:cubicBezTo>
                    <a:pt x="143" y="3"/>
                    <a:pt x="140" y="38"/>
                    <a:pt x="131" y="39"/>
                  </a:cubicBezTo>
                  <a:cubicBezTo>
                    <a:pt x="125" y="40"/>
                    <a:pt x="126" y="20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8"/>
                  </a:cubicBezTo>
                  <a:cubicBezTo>
                    <a:pt x="0" y="69"/>
                    <a:pt x="9" y="73"/>
                    <a:pt x="14" y="75"/>
                  </a:cubicBezTo>
                  <a:cubicBezTo>
                    <a:pt x="22" y="76"/>
                    <a:pt x="38" y="78"/>
                    <a:pt x="38" y="90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205"/>
                    <a:pt x="38" y="237"/>
                    <a:pt x="21" y="243"/>
                  </a:cubicBezTo>
                  <a:cubicBezTo>
                    <a:pt x="12" y="246"/>
                    <a:pt x="4" y="249"/>
                    <a:pt x="4" y="264"/>
                  </a:cubicBezTo>
                  <a:cubicBezTo>
                    <a:pt x="4" y="287"/>
                    <a:pt x="11" y="293"/>
                    <a:pt x="34" y="293"/>
                  </a:cubicBezTo>
                  <a:cubicBezTo>
                    <a:pt x="62" y="293"/>
                    <a:pt x="141" y="293"/>
                    <a:pt x="164" y="293"/>
                  </a:cubicBezTo>
                  <a:cubicBezTo>
                    <a:pt x="183" y="293"/>
                    <a:pt x="185" y="278"/>
                    <a:pt x="185" y="268"/>
                  </a:cubicBezTo>
                  <a:cubicBezTo>
                    <a:pt x="185" y="253"/>
                    <a:pt x="180" y="248"/>
                    <a:pt x="165" y="243"/>
                  </a:cubicBezTo>
                  <a:cubicBezTo>
                    <a:pt x="137" y="234"/>
                    <a:pt x="131" y="223"/>
                    <a:pt x="131" y="196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97"/>
                    <a:pt x="131" y="93"/>
                    <a:pt x="140" y="93"/>
                  </a:cubicBezTo>
                  <a:cubicBezTo>
                    <a:pt x="169" y="93"/>
                    <a:pt x="149" y="137"/>
                    <a:pt x="193" y="137"/>
                  </a:cubicBezTo>
                  <a:cubicBezTo>
                    <a:pt x="221" y="137"/>
                    <a:pt x="225" y="99"/>
                    <a:pt x="225" y="80"/>
                  </a:cubicBezTo>
                  <a:cubicBezTo>
                    <a:pt x="225" y="52"/>
                    <a:pt x="215" y="3"/>
                    <a:pt x="17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D6C6DB9-BA46-4A97-BF9D-A790E7251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0" y="1561"/>
              <a:ext cx="123" cy="385"/>
            </a:xfrm>
            <a:custGeom>
              <a:avLst/>
              <a:gdLst>
                <a:gd name="T0" fmla="*/ 9 w 70"/>
                <a:gd name="T1" fmla="*/ 217 h 217"/>
                <a:gd name="T2" fmla="*/ 0 w 70"/>
                <a:gd name="T3" fmla="*/ 217 h 217"/>
                <a:gd name="T4" fmla="*/ 9 w 70"/>
                <a:gd name="T5" fmla="*/ 217 h 217"/>
                <a:gd name="T6" fmla="*/ 9 w 70"/>
                <a:gd name="T7" fmla="*/ 217 h 217"/>
                <a:gd name="T8" fmla="*/ 70 w 70"/>
                <a:gd name="T9" fmla="*/ 0 h 217"/>
                <a:gd name="T10" fmla="*/ 70 w 70"/>
                <a:gd name="T11" fmla="*/ 1 h 217"/>
                <a:gd name="T12" fmla="*/ 70 w 70"/>
                <a:gd name="T13" fmla="*/ 0 h 217"/>
                <a:gd name="T14" fmla="*/ 70 w 70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17">
                  <a:moveTo>
                    <a:pt x="9" y="217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4" y="217"/>
                    <a:pt x="7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moveTo>
                    <a:pt x="7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2236AB6-AAB6-4510-8BA3-479E980DE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1417"/>
              <a:ext cx="397" cy="529"/>
            </a:xfrm>
            <a:custGeom>
              <a:avLst/>
              <a:gdLst>
                <a:gd name="T0" fmla="*/ 107 w 225"/>
                <a:gd name="T1" fmla="*/ 0 h 298"/>
                <a:gd name="T2" fmla="*/ 51 w 225"/>
                <a:gd name="T3" fmla="*/ 17 h 298"/>
                <a:gd name="T4" fmla="*/ 0 w 225"/>
                <a:gd name="T5" fmla="*/ 59 h 298"/>
                <a:gd name="T6" fmla="*/ 0 w 225"/>
                <a:gd name="T7" fmla="*/ 59 h 298"/>
                <a:gd name="T8" fmla="*/ 15 w 225"/>
                <a:gd name="T9" fmla="*/ 76 h 298"/>
                <a:gd name="T10" fmla="*/ 38 w 225"/>
                <a:gd name="T11" fmla="*/ 91 h 298"/>
                <a:gd name="T12" fmla="*/ 38 w 225"/>
                <a:gd name="T13" fmla="*/ 194 h 298"/>
                <a:gd name="T14" fmla="*/ 21 w 225"/>
                <a:gd name="T15" fmla="*/ 248 h 298"/>
                <a:gd name="T16" fmla="*/ 4 w 225"/>
                <a:gd name="T17" fmla="*/ 269 h 298"/>
                <a:gd name="T18" fmla="*/ 34 w 225"/>
                <a:gd name="T19" fmla="*/ 298 h 298"/>
                <a:gd name="T20" fmla="*/ 155 w 225"/>
                <a:gd name="T21" fmla="*/ 298 h 298"/>
                <a:gd name="T22" fmla="*/ 164 w 225"/>
                <a:gd name="T23" fmla="*/ 298 h 298"/>
                <a:gd name="T24" fmla="*/ 185 w 225"/>
                <a:gd name="T25" fmla="*/ 273 h 298"/>
                <a:gd name="T26" fmla="*/ 165 w 225"/>
                <a:gd name="T27" fmla="*/ 248 h 298"/>
                <a:gd name="T28" fmla="*/ 131 w 225"/>
                <a:gd name="T29" fmla="*/ 199 h 298"/>
                <a:gd name="T30" fmla="*/ 131 w 225"/>
                <a:gd name="T31" fmla="*/ 102 h 298"/>
                <a:gd name="T32" fmla="*/ 140 w 225"/>
                <a:gd name="T33" fmla="*/ 95 h 298"/>
                <a:gd name="T34" fmla="*/ 140 w 225"/>
                <a:gd name="T35" fmla="*/ 95 h 298"/>
                <a:gd name="T36" fmla="*/ 193 w 225"/>
                <a:gd name="T37" fmla="*/ 139 h 298"/>
                <a:gd name="T38" fmla="*/ 225 w 225"/>
                <a:gd name="T39" fmla="*/ 82 h 298"/>
                <a:gd name="T40" fmla="*/ 225 w 225"/>
                <a:gd name="T41" fmla="*/ 81 h 298"/>
                <a:gd name="T42" fmla="*/ 176 w 225"/>
                <a:gd name="T43" fmla="*/ 3 h 298"/>
                <a:gd name="T44" fmla="*/ 130 w 225"/>
                <a:gd name="T45" fmla="*/ 40 h 298"/>
                <a:gd name="T46" fmla="*/ 130 w 225"/>
                <a:gd name="T47" fmla="*/ 40 h 298"/>
                <a:gd name="T48" fmla="*/ 126 w 225"/>
                <a:gd name="T49" fmla="*/ 16 h 298"/>
                <a:gd name="T50" fmla="*/ 107 w 225"/>
                <a:gd name="T5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98">
                  <a:moveTo>
                    <a:pt x="107" y="0"/>
                  </a:move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0"/>
                    <a:pt x="9" y="75"/>
                    <a:pt x="15" y="76"/>
                  </a:cubicBezTo>
                  <a:cubicBezTo>
                    <a:pt x="22" y="77"/>
                    <a:pt x="38" y="80"/>
                    <a:pt x="38" y="91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209"/>
                    <a:pt x="38" y="241"/>
                    <a:pt x="21" y="248"/>
                  </a:cubicBezTo>
                  <a:cubicBezTo>
                    <a:pt x="13" y="251"/>
                    <a:pt x="4" y="254"/>
                    <a:pt x="4" y="269"/>
                  </a:cubicBezTo>
                  <a:cubicBezTo>
                    <a:pt x="4" y="292"/>
                    <a:pt x="11" y="298"/>
                    <a:pt x="34" y="298"/>
                  </a:cubicBezTo>
                  <a:cubicBezTo>
                    <a:pt x="59" y="298"/>
                    <a:pt x="126" y="298"/>
                    <a:pt x="155" y="298"/>
                  </a:cubicBezTo>
                  <a:cubicBezTo>
                    <a:pt x="164" y="298"/>
                    <a:pt x="164" y="298"/>
                    <a:pt x="164" y="298"/>
                  </a:cubicBezTo>
                  <a:cubicBezTo>
                    <a:pt x="183" y="298"/>
                    <a:pt x="185" y="283"/>
                    <a:pt x="185" y="273"/>
                  </a:cubicBezTo>
                  <a:cubicBezTo>
                    <a:pt x="185" y="258"/>
                    <a:pt x="179" y="253"/>
                    <a:pt x="165" y="248"/>
                  </a:cubicBezTo>
                  <a:cubicBezTo>
                    <a:pt x="137" y="238"/>
                    <a:pt x="131" y="227"/>
                    <a:pt x="131" y="199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99"/>
                    <a:pt x="131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69" y="95"/>
                    <a:pt x="149" y="139"/>
                    <a:pt x="193" y="139"/>
                  </a:cubicBezTo>
                  <a:cubicBezTo>
                    <a:pt x="221" y="139"/>
                    <a:pt x="225" y="101"/>
                    <a:pt x="225" y="82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52"/>
                    <a:pt x="215" y="3"/>
                    <a:pt x="176" y="3"/>
                  </a:cubicBezTo>
                  <a:cubicBezTo>
                    <a:pt x="143" y="3"/>
                    <a:pt x="140" y="39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5" y="40"/>
                    <a:pt x="126" y="21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B8C0A03-21AB-449D-8827-05B35A0B6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" y="1234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27E35B98-8D83-4FB9-906E-AADF6A6B1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" y="1234"/>
              <a:ext cx="3242" cy="717"/>
            </a:xfrm>
            <a:custGeom>
              <a:avLst/>
              <a:gdLst>
                <a:gd name="T0" fmla="*/ 86 w 1837"/>
                <a:gd name="T1" fmla="*/ 195 h 404"/>
                <a:gd name="T2" fmla="*/ 111 w 1837"/>
                <a:gd name="T3" fmla="*/ 160 h 404"/>
                <a:gd name="T4" fmla="*/ 102 w 1837"/>
                <a:gd name="T5" fmla="*/ 213 h 404"/>
                <a:gd name="T6" fmla="*/ 126 w 1837"/>
                <a:gd name="T7" fmla="*/ 106 h 404"/>
                <a:gd name="T8" fmla="*/ 107 w 1837"/>
                <a:gd name="T9" fmla="*/ 403 h 404"/>
                <a:gd name="T10" fmla="*/ 218 w 1837"/>
                <a:gd name="T11" fmla="*/ 333 h 404"/>
                <a:gd name="T12" fmla="*/ 212 w 1837"/>
                <a:gd name="T13" fmla="*/ 298 h 404"/>
                <a:gd name="T14" fmla="*/ 95 w 1837"/>
                <a:gd name="T15" fmla="*/ 270 h 404"/>
                <a:gd name="T16" fmla="*/ 227 w 1837"/>
                <a:gd name="T17" fmla="*/ 216 h 404"/>
                <a:gd name="T18" fmla="*/ 1707 w 1837"/>
                <a:gd name="T19" fmla="*/ 214 h 404"/>
                <a:gd name="T20" fmla="*/ 1718 w 1837"/>
                <a:gd name="T21" fmla="*/ 161 h 404"/>
                <a:gd name="T22" fmla="*/ 1746 w 1837"/>
                <a:gd name="T23" fmla="*/ 186 h 404"/>
                <a:gd name="T24" fmla="*/ 1707 w 1837"/>
                <a:gd name="T25" fmla="*/ 214 h 404"/>
                <a:gd name="T26" fmla="*/ 1610 w 1837"/>
                <a:gd name="T27" fmla="*/ 269 h 404"/>
                <a:gd name="T28" fmla="*/ 1727 w 1837"/>
                <a:gd name="T29" fmla="*/ 404 h 404"/>
                <a:gd name="T30" fmla="*/ 1824 w 1837"/>
                <a:gd name="T31" fmla="*/ 298 h 404"/>
                <a:gd name="T32" fmla="*/ 1762 w 1837"/>
                <a:gd name="T33" fmla="*/ 331 h 404"/>
                <a:gd name="T34" fmla="*/ 1808 w 1837"/>
                <a:gd name="T35" fmla="*/ 240 h 404"/>
                <a:gd name="T36" fmla="*/ 1736 w 1837"/>
                <a:gd name="T37" fmla="*/ 106 h 404"/>
                <a:gd name="T38" fmla="*/ 622 w 1837"/>
                <a:gd name="T39" fmla="*/ 120 h 404"/>
                <a:gd name="T40" fmla="*/ 585 w 1837"/>
                <a:gd name="T41" fmla="*/ 179 h 404"/>
                <a:gd name="T42" fmla="*/ 609 w 1837"/>
                <a:gd name="T43" fmla="*/ 297 h 404"/>
                <a:gd name="T44" fmla="*/ 574 w 1837"/>
                <a:gd name="T45" fmla="*/ 372 h 404"/>
                <a:gd name="T46" fmla="*/ 734 w 1837"/>
                <a:gd name="T47" fmla="*/ 401 h 404"/>
                <a:gd name="T48" fmla="*/ 735 w 1837"/>
                <a:gd name="T49" fmla="*/ 351 h 404"/>
                <a:gd name="T50" fmla="*/ 701 w 1837"/>
                <a:gd name="T51" fmla="*/ 205 h 404"/>
                <a:gd name="T52" fmla="*/ 763 w 1837"/>
                <a:gd name="T53" fmla="*/ 242 h 404"/>
                <a:gd name="T54" fmla="*/ 746 w 1837"/>
                <a:gd name="T55" fmla="*/ 106 h 404"/>
                <a:gd name="T56" fmla="*/ 701 w 1837"/>
                <a:gd name="T57" fmla="*/ 143 h 404"/>
                <a:gd name="T58" fmla="*/ 696 w 1837"/>
                <a:gd name="T59" fmla="*/ 119 h 404"/>
                <a:gd name="T60" fmla="*/ 369 w 1837"/>
                <a:gd name="T61" fmla="*/ 343 h 404"/>
                <a:gd name="T62" fmla="*/ 368 w 1837"/>
                <a:gd name="T63" fmla="*/ 167 h 404"/>
                <a:gd name="T64" fmla="*/ 369 w 1837"/>
                <a:gd name="T65" fmla="*/ 343 h 404"/>
                <a:gd name="T66" fmla="*/ 457 w 1837"/>
                <a:gd name="T67" fmla="*/ 0 h 404"/>
                <a:gd name="T68" fmla="*/ 342 w 1837"/>
                <a:gd name="T69" fmla="*/ 45 h 404"/>
                <a:gd name="T70" fmla="*/ 380 w 1837"/>
                <a:gd name="T71" fmla="*/ 93 h 404"/>
                <a:gd name="T72" fmla="*/ 368 w 1837"/>
                <a:gd name="T73" fmla="*/ 118 h 404"/>
                <a:gd name="T74" fmla="*/ 233 w 1837"/>
                <a:gd name="T75" fmla="*/ 265 h 404"/>
                <a:gd name="T76" fmla="*/ 323 w 1837"/>
                <a:gd name="T77" fmla="*/ 404 h 404"/>
                <a:gd name="T78" fmla="*/ 398 w 1837"/>
                <a:gd name="T79" fmla="*/ 404 h 404"/>
                <a:gd name="T80" fmla="*/ 494 w 1837"/>
                <a:gd name="T81" fmla="*/ 380 h 404"/>
                <a:gd name="T82" fmla="*/ 473 w 1837"/>
                <a:gd name="T83" fmla="*/ 257 h 404"/>
                <a:gd name="T84" fmla="*/ 458 w 1837"/>
                <a:gd name="T8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7" h="404">
                  <a:moveTo>
                    <a:pt x="96" y="214"/>
                  </a:moveTo>
                  <a:cubicBezTo>
                    <a:pt x="89" y="214"/>
                    <a:pt x="86" y="208"/>
                    <a:pt x="86" y="195"/>
                  </a:cubicBezTo>
                  <a:cubicBezTo>
                    <a:pt x="86" y="180"/>
                    <a:pt x="95" y="162"/>
                    <a:pt x="108" y="161"/>
                  </a:cubicBezTo>
                  <a:cubicBezTo>
                    <a:pt x="109" y="160"/>
                    <a:pt x="110" y="160"/>
                    <a:pt x="111" y="160"/>
                  </a:cubicBezTo>
                  <a:cubicBezTo>
                    <a:pt x="126" y="160"/>
                    <a:pt x="136" y="177"/>
                    <a:pt x="136" y="186"/>
                  </a:cubicBezTo>
                  <a:cubicBezTo>
                    <a:pt x="136" y="208"/>
                    <a:pt x="118" y="208"/>
                    <a:pt x="102" y="213"/>
                  </a:cubicBezTo>
                  <a:cubicBezTo>
                    <a:pt x="100" y="214"/>
                    <a:pt x="98" y="214"/>
                    <a:pt x="96" y="214"/>
                  </a:cubicBezTo>
                  <a:moveTo>
                    <a:pt x="126" y="106"/>
                  </a:moveTo>
                  <a:cubicBezTo>
                    <a:pt x="45" y="106"/>
                    <a:pt x="0" y="185"/>
                    <a:pt x="0" y="269"/>
                  </a:cubicBezTo>
                  <a:cubicBezTo>
                    <a:pt x="0" y="345"/>
                    <a:pt x="31" y="399"/>
                    <a:pt x="107" y="403"/>
                  </a:cubicBezTo>
                  <a:cubicBezTo>
                    <a:pt x="110" y="404"/>
                    <a:pt x="113" y="404"/>
                    <a:pt x="117" y="404"/>
                  </a:cubicBezTo>
                  <a:cubicBezTo>
                    <a:pt x="162" y="404"/>
                    <a:pt x="205" y="384"/>
                    <a:pt x="218" y="333"/>
                  </a:cubicBezTo>
                  <a:cubicBezTo>
                    <a:pt x="225" y="305"/>
                    <a:pt x="220" y="298"/>
                    <a:pt x="214" y="298"/>
                  </a:cubicBezTo>
                  <a:cubicBezTo>
                    <a:pt x="213" y="298"/>
                    <a:pt x="213" y="298"/>
                    <a:pt x="212" y="298"/>
                  </a:cubicBezTo>
                  <a:cubicBezTo>
                    <a:pt x="200" y="299"/>
                    <a:pt x="184" y="331"/>
                    <a:pt x="151" y="331"/>
                  </a:cubicBezTo>
                  <a:cubicBezTo>
                    <a:pt x="113" y="331"/>
                    <a:pt x="98" y="303"/>
                    <a:pt x="95" y="270"/>
                  </a:cubicBezTo>
                  <a:cubicBezTo>
                    <a:pt x="95" y="270"/>
                    <a:pt x="159" y="252"/>
                    <a:pt x="198" y="240"/>
                  </a:cubicBezTo>
                  <a:cubicBezTo>
                    <a:pt x="220" y="234"/>
                    <a:pt x="227" y="228"/>
                    <a:pt x="227" y="216"/>
                  </a:cubicBezTo>
                  <a:cubicBezTo>
                    <a:pt x="227" y="182"/>
                    <a:pt x="194" y="106"/>
                    <a:pt x="126" y="106"/>
                  </a:cubicBezTo>
                  <a:moveTo>
                    <a:pt x="1707" y="214"/>
                  </a:moveTo>
                  <a:cubicBezTo>
                    <a:pt x="1699" y="214"/>
                    <a:pt x="1696" y="208"/>
                    <a:pt x="1696" y="195"/>
                  </a:cubicBezTo>
                  <a:cubicBezTo>
                    <a:pt x="1696" y="180"/>
                    <a:pt x="1705" y="162"/>
                    <a:pt x="1718" y="161"/>
                  </a:cubicBezTo>
                  <a:cubicBezTo>
                    <a:pt x="1719" y="160"/>
                    <a:pt x="1720" y="160"/>
                    <a:pt x="1721" y="160"/>
                  </a:cubicBezTo>
                  <a:cubicBezTo>
                    <a:pt x="1736" y="160"/>
                    <a:pt x="1746" y="177"/>
                    <a:pt x="1746" y="186"/>
                  </a:cubicBezTo>
                  <a:cubicBezTo>
                    <a:pt x="1746" y="208"/>
                    <a:pt x="1729" y="208"/>
                    <a:pt x="1712" y="213"/>
                  </a:cubicBezTo>
                  <a:cubicBezTo>
                    <a:pt x="1710" y="214"/>
                    <a:pt x="1708" y="214"/>
                    <a:pt x="1707" y="214"/>
                  </a:cubicBezTo>
                  <a:moveTo>
                    <a:pt x="1736" y="106"/>
                  </a:moveTo>
                  <a:cubicBezTo>
                    <a:pt x="1655" y="106"/>
                    <a:pt x="1610" y="185"/>
                    <a:pt x="1610" y="269"/>
                  </a:cubicBezTo>
                  <a:cubicBezTo>
                    <a:pt x="1610" y="345"/>
                    <a:pt x="1641" y="399"/>
                    <a:pt x="1717" y="403"/>
                  </a:cubicBezTo>
                  <a:cubicBezTo>
                    <a:pt x="1720" y="404"/>
                    <a:pt x="1723" y="404"/>
                    <a:pt x="1727" y="404"/>
                  </a:cubicBezTo>
                  <a:cubicBezTo>
                    <a:pt x="1772" y="404"/>
                    <a:pt x="1815" y="384"/>
                    <a:pt x="1828" y="333"/>
                  </a:cubicBezTo>
                  <a:cubicBezTo>
                    <a:pt x="1835" y="305"/>
                    <a:pt x="1830" y="298"/>
                    <a:pt x="1824" y="298"/>
                  </a:cubicBezTo>
                  <a:cubicBezTo>
                    <a:pt x="1823" y="298"/>
                    <a:pt x="1823" y="298"/>
                    <a:pt x="1823" y="298"/>
                  </a:cubicBezTo>
                  <a:cubicBezTo>
                    <a:pt x="1810" y="299"/>
                    <a:pt x="1795" y="331"/>
                    <a:pt x="1762" y="331"/>
                  </a:cubicBezTo>
                  <a:cubicBezTo>
                    <a:pt x="1723" y="331"/>
                    <a:pt x="1709" y="303"/>
                    <a:pt x="1705" y="270"/>
                  </a:cubicBezTo>
                  <a:cubicBezTo>
                    <a:pt x="1705" y="270"/>
                    <a:pt x="1769" y="252"/>
                    <a:pt x="1808" y="240"/>
                  </a:cubicBezTo>
                  <a:cubicBezTo>
                    <a:pt x="1830" y="234"/>
                    <a:pt x="1837" y="228"/>
                    <a:pt x="1837" y="216"/>
                  </a:cubicBezTo>
                  <a:cubicBezTo>
                    <a:pt x="1837" y="182"/>
                    <a:pt x="1804" y="106"/>
                    <a:pt x="1736" y="106"/>
                  </a:cubicBezTo>
                  <a:moveTo>
                    <a:pt x="677" y="103"/>
                  </a:moveTo>
                  <a:cubicBezTo>
                    <a:pt x="666" y="103"/>
                    <a:pt x="654" y="108"/>
                    <a:pt x="622" y="120"/>
                  </a:cubicBezTo>
                  <a:cubicBezTo>
                    <a:pt x="589" y="132"/>
                    <a:pt x="570" y="141"/>
                    <a:pt x="570" y="162"/>
                  </a:cubicBezTo>
                  <a:cubicBezTo>
                    <a:pt x="570" y="173"/>
                    <a:pt x="579" y="178"/>
                    <a:pt x="585" y="179"/>
                  </a:cubicBezTo>
                  <a:cubicBezTo>
                    <a:pt x="592" y="180"/>
                    <a:pt x="609" y="183"/>
                    <a:pt x="609" y="194"/>
                  </a:cubicBezTo>
                  <a:cubicBezTo>
                    <a:pt x="609" y="297"/>
                    <a:pt x="609" y="297"/>
                    <a:pt x="609" y="297"/>
                  </a:cubicBezTo>
                  <a:cubicBezTo>
                    <a:pt x="609" y="312"/>
                    <a:pt x="609" y="344"/>
                    <a:pt x="591" y="351"/>
                  </a:cubicBezTo>
                  <a:cubicBezTo>
                    <a:pt x="583" y="354"/>
                    <a:pt x="574" y="357"/>
                    <a:pt x="574" y="372"/>
                  </a:cubicBezTo>
                  <a:cubicBezTo>
                    <a:pt x="574" y="395"/>
                    <a:pt x="582" y="401"/>
                    <a:pt x="605" y="401"/>
                  </a:cubicBezTo>
                  <a:cubicBezTo>
                    <a:pt x="633" y="401"/>
                    <a:pt x="711" y="401"/>
                    <a:pt x="734" y="401"/>
                  </a:cubicBezTo>
                  <a:cubicBezTo>
                    <a:pt x="753" y="401"/>
                    <a:pt x="755" y="386"/>
                    <a:pt x="755" y="376"/>
                  </a:cubicBezTo>
                  <a:cubicBezTo>
                    <a:pt x="755" y="361"/>
                    <a:pt x="750" y="356"/>
                    <a:pt x="735" y="351"/>
                  </a:cubicBezTo>
                  <a:cubicBezTo>
                    <a:pt x="708" y="341"/>
                    <a:pt x="701" y="330"/>
                    <a:pt x="701" y="302"/>
                  </a:cubicBezTo>
                  <a:cubicBezTo>
                    <a:pt x="701" y="205"/>
                    <a:pt x="701" y="205"/>
                    <a:pt x="701" y="205"/>
                  </a:cubicBezTo>
                  <a:cubicBezTo>
                    <a:pt x="701" y="202"/>
                    <a:pt x="701" y="198"/>
                    <a:pt x="710" y="198"/>
                  </a:cubicBezTo>
                  <a:cubicBezTo>
                    <a:pt x="739" y="198"/>
                    <a:pt x="719" y="242"/>
                    <a:pt x="763" y="242"/>
                  </a:cubicBezTo>
                  <a:cubicBezTo>
                    <a:pt x="791" y="242"/>
                    <a:pt x="795" y="204"/>
                    <a:pt x="795" y="184"/>
                  </a:cubicBezTo>
                  <a:cubicBezTo>
                    <a:pt x="795" y="155"/>
                    <a:pt x="785" y="106"/>
                    <a:pt x="746" y="106"/>
                  </a:cubicBezTo>
                  <a:cubicBezTo>
                    <a:pt x="746" y="106"/>
                    <a:pt x="746" y="106"/>
                    <a:pt x="746" y="106"/>
                  </a:cubicBezTo>
                  <a:cubicBezTo>
                    <a:pt x="713" y="106"/>
                    <a:pt x="710" y="142"/>
                    <a:pt x="701" y="143"/>
                  </a:cubicBezTo>
                  <a:cubicBezTo>
                    <a:pt x="701" y="143"/>
                    <a:pt x="701" y="143"/>
                    <a:pt x="700" y="143"/>
                  </a:cubicBezTo>
                  <a:cubicBezTo>
                    <a:pt x="696" y="143"/>
                    <a:pt x="696" y="124"/>
                    <a:pt x="696" y="119"/>
                  </a:cubicBezTo>
                  <a:cubicBezTo>
                    <a:pt x="695" y="111"/>
                    <a:pt x="690" y="103"/>
                    <a:pt x="677" y="103"/>
                  </a:cubicBezTo>
                  <a:moveTo>
                    <a:pt x="369" y="343"/>
                  </a:moveTo>
                  <a:cubicBezTo>
                    <a:pt x="341" y="343"/>
                    <a:pt x="333" y="274"/>
                    <a:pt x="333" y="240"/>
                  </a:cubicBezTo>
                  <a:cubicBezTo>
                    <a:pt x="333" y="216"/>
                    <a:pt x="341" y="167"/>
                    <a:pt x="368" y="167"/>
                  </a:cubicBezTo>
                  <a:cubicBezTo>
                    <a:pt x="383" y="167"/>
                    <a:pt x="380" y="190"/>
                    <a:pt x="380" y="247"/>
                  </a:cubicBezTo>
                  <a:cubicBezTo>
                    <a:pt x="380" y="314"/>
                    <a:pt x="383" y="343"/>
                    <a:pt x="369" y="343"/>
                  </a:cubicBezTo>
                  <a:moveTo>
                    <a:pt x="458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454" y="0"/>
                    <a:pt x="450" y="1"/>
                    <a:pt x="447" y="1"/>
                  </a:cubicBezTo>
                  <a:cubicBezTo>
                    <a:pt x="383" y="17"/>
                    <a:pt x="342" y="25"/>
                    <a:pt x="342" y="45"/>
                  </a:cubicBezTo>
                  <a:cubicBezTo>
                    <a:pt x="342" y="54"/>
                    <a:pt x="350" y="58"/>
                    <a:pt x="359" y="61"/>
                  </a:cubicBezTo>
                  <a:cubicBezTo>
                    <a:pt x="367" y="64"/>
                    <a:pt x="380" y="65"/>
                    <a:pt x="380" y="93"/>
                  </a:cubicBezTo>
                  <a:cubicBezTo>
                    <a:pt x="380" y="112"/>
                    <a:pt x="378" y="119"/>
                    <a:pt x="373" y="119"/>
                  </a:cubicBezTo>
                  <a:cubicBezTo>
                    <a:pt x="372" y="119"/>
                    <a:pt x="370" y="118"/>
                    <a:pt x="368" y="118"/>
                  </a:cubicBezTo>
                  <a:cubicBezTo>
                    <a:pt x="363" y="115"/>
                    <a:pt x="360" y="106"/>
                    <a:pt x="335" y="106"/>
                  </a:cubicBezTo>
                  <a:cubicBezTo>
                    <a:pt x="263" y="106"/>
                    <a:pt x="233" y="185"/>
                    <a:pt x="233" y="265"/>
                  </a:cubicBezTo>
                  <a:cubicBezTo>
                    <a:pt x="233" y="346"/>
                    <a:pt x="264" y="404"/>
                    <a:pt x="323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64" y="404"/>
                    <a:pt x="380" y="376"/>
                    <a:pt x="380" y="376"/>
                  </a:cubicBezTo>
                  <a:cubicBezTo>
                    <a:pt x="380" y="389"/>
                    <a:pt x="383" y="404"/>
                    <a:pt x="398" y="404"/>
                  </a:cubicBezTo>
                  <a:cubicBezTo>
                    <a:pt x="400" y="404"/>
                    <a:pt x="402" y="404"/>
                    <a:pt x="405" y="403"/>
                  </a:cubicBezTo>
                  <a:cubicBezTo>
                    <a:pt x="422" y="399"/>
                    <a:pt x="475" y="389"/>
                    <a:pt x="494" y="380"/>
                  </a:cubicBezTo>
                  <a:cubicBezTo>
                    <a:pt x="515" y="369"/>
                    <a:pt x="507" y="342"/>
                    <a:pt x="494" y="337"/>
                  </a:cubicBezTo>
                  <a:cubicBezTo>
                    <a:pt x="473" y="331"/>
                    <a:pt x="473" y="308"/>
                    <a:pt x="473" y="257"/>
                  </a:cubicBezTo>
                  <a:cubicBezTo>
                    <a:pt x="473" y="257"/>
                    <a:pt x="473" y="53"/>
                    <a:pt x="473" y="14"/>
                  </a:cubicBezTo>
                  <a:cubicBezTo>
                    <a:pt x="473" y="3"/>
                    <a:pt x="466" y="0"/>
                    <a:pt x="4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827F21F-A602-4BB0-9624-2CC5F2BD89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36"/>
              <a:ext cx="117" cy="117"/>
            </a:xfrm>
            <a:custGeom>
              <a:avLst/>
              <a:gdLst>
                <a:gd name="T0" fmla="*/ 33 w 66"/>
                <a:gd name="T1" fmla="*/ 61 h 66"/>
                <a:gd name="T2" fmla="*/ 6 w 66"/>
                <a:gd name="T3" fmla="*/ 33 h 66"/>
                <a:gd name="T4" fmla="*/ 33 w 66"/>
                <a:gd name="T5" fmla="*/ 5 h 66"/>
                <a:gd name="T6" fmla="*/ 60 w 66"/>
                <a:gd name="T7" fmla="*/ 33 h 66"/>
                <a:gd name="T8" fmla="*/ 33 w 66"/>
                <a:gd name="T9" fmla="*/ 61 h 66"/>
                <a:gd name="T10" fmla="*/ 33 w 66"/>
                <a:gd name="T11" fmla="*/ 0 h 66"/>
                <a:gd name="T12" fmla="*/ 0 w 66"/>
                <a:gd name="T13" fmla="*/ 33 h 66"/>
                <a:gd name="T14" fmla="*/ 33 w 66"/>
                <a:gd name="T15" fmla="*/ 66 h 66"/>
                <a:gd name="T16" fmla="*/ 66 w 66"/>
                <a:gd name="T17" fmla="*/ 33 h 66"/>
                <a:gd name="T18" fmla="*/ 33 w 6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61"/>
                  </a:moveTo>
                  <a:cubicBezTo>
                    <a:pt x="18" y="61"/>
                    <a:pt x="6" y="49"/>
                    <a:pt x="6" y="33"/>
                  </a:cubicBezTo>
                  <a:cubicBezTo>
                    <a:pt x="6" y="17"/>
                    <a:pt x="18" y="5"/>
                    <a:pt x="33" y="5"/>
                  </a:cubicBezTo>
                  <a:cubicBezTo>
                    <a:pt x="48" y="5"/>
                    <a:pt x="60" y="17"/>
                    <a:pt x="60" y="33"/>
                  </a:cubicBezTo>
                  <a:cubicBezTo>
                    <a:pt x="60" y="49"/>
                    <a:pt x="48" y="61"/>
                    <a:pt x="33" y="61"/>
                  </a:cubicBezTo>
                  <a:close/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BC03B7F2-8287-415D-93B8-655A672705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5" y="1318"/>
              <a:ext cx="676" cy="642"/>
            </a:xfrm>
            <a:custGeom>
              <a:avLst/>
              <a:gdLst>
                <a:gd name="T0" fmla="*/ 349 w 383"/>
                <a:gd name="T1" fmla="*/ 293 h 362"/>
                <a:gd name="T2" fmla="*/ 327 w 383"/>
                <a:gd name="T3" fmla="*/ 242 h 362"/>
                <a:gd name="T4" fmla="*/ 327 w 383"/>
                <a:gd name="T5" fmla="*/ 128 h 362"/>
                <a:gd name="T6" fmla="*/ 345 w 383"/>
                <a:gd name="T7" fmla="*/ 128 h 362"/>
                <a:gd name="T8" fmla="*/ 378 w 383"/>
                <a:gd name="T9" fmla="*/ 117 h 362"/>
                <a:gd name="T10" fmla="*/ 378 w 383"/>
                <a:gd name="T11" fmla="*/ 87 h 362"/>
                <a:gd name="T12" fmla="*/ 366 w 383"/>
                <a:gd name="T13" fmla="*/ 71 h 362"/>
                <a:gd name="T14" fmla="*/ 332 w 383"/>
                <a:gd name="T15" fmla="*/ 71 h 362"/>
                <a:gd name="T16" fmla="*/ 327 w 383"/>
                <a:gd name="T17" fmla="*/ 34 h 362"/>
                <a:gd name="T18" fmla="*/ 256 w 383"/>
                <a:gd name="T19" fmla="*/ 57 h 362"/>
                <a:gd name="T20" fmla="*/ 206 w 383"/>
                <a:gd name="T21" fmla="*/ 107 h 362"/>
                <a:gd name="T22" fmla="*/ 229 w 383"/>
                <a:gd name="T23" fmla="*/ 139 h 362"/>
                <a:gd name="T24" fmla="*/ 229 w 383"/>
                <a:gd name="T25" fmla="*/ 277 h 362"/>
                <a:gd name="T26" fmla="*/ 303 w 383"/>
                <a:gd name="T27" fmla="*/ 357 h 362"/>
                <a:gd name="T28" fmla="*/ 383 w 383"/>
                <a:gd name="T29" fmla="*/ 306 h 362"/>
                <a:gd name="T30" fmla="*/ 349 w 383"/>
                <a:gd name="T31" fmla="*/ 293 h 362"/>
                <a:gd name="T32" fmla="*/ 101 w 383"/>
                <a:gd name="T33" fmla="*/ 126 h 362"/>
                <a:gd name="T34" fmla="*/ 118 w 383"/>
                <a:gd name="T35" fmla="*/ 115 h 362"/>
                <a:gd name="T36" fmla="*/ 179 w 383"/>
                <a:gd name="T37" fmla="*/ 154 h 362"/>
                <a:gd name="T38" fmla="*/ 199 w 383"/>
                <a:gd name="T39" fmla="*/ 128 h 362"/>
                <a:gd name="T40" fmla="*/ 171 w 383"/>
                <a:gd name="T41" fmla="*/ 57 h 362"/>
                <a:gd name="T42" fmla="*/ 155 w 383"/>
                <a:gd name="T43" fmla="*/ 65 h 362"/>
                <a:gd name="T44" fmla="*/ 108 w 383"/>
                <a:gd name="T45" fmla="*/ 59 h 362"/>
                <a:gd name="T46" fmla="*/ 19 w 383"/>
                <a:gd name="T47" fmla="*/ 156 h 362"/>
                <a:gd name="T48" fmla="*/ 132 w 383"/>
                <a:gd name="T49" fmla="*/ 283 h 362"/>
                <a:gd name="T50" fmla="*/ 94 w 383"/>
                <a:gd name="T51" fmla="*/ 289 h 362"/>
                <a:gd name="T52" fmla="*/ 36 w 383"/>
                <a:gd name="T53" fmla="*/ 239 h 362"/>
                <a:gd name="T54" fmla="*/ 47 w 383"/>
                <a:gd name="T55" fmla="*/ 352 h 362"/>
                <a:gd name="T56" fmla="*/ 75 w 383"/>
                <a:gd name="T57" fmla="*/ 349 h 362"/>
                <a:gd name="T58" fmla="*/ 146 w 383"/>
                <a:gd name="T59" fmla="*/ 354 h 362"/>
                <a:gd name="T60" fmla="*/ 211 w 383"/>
                <a:gd name="T61" fmla="*/ 245 h 362"/>
                <a:gd name="T62" fmla="*/ 101 w 383"/>
                <a:gd name="T63" fmla="*/ 1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3" h="362">
                  <a:moveTo>
                    <a:pt x="349" y="293"/>
                  </a:moveTo>
                  <a:cubicBezTo>
                    <a:pt x="336" y="293"/>
                    <a:pt x="327" y="278"/>
                    <a:pt x="327" y="242"/>
                  </a:cubicBezTo>
                  <a:cubicBezTo>
                    <a:pt x="327" y="128"/>
                    <a:pt x="327" y="128"/>
                    <a:pt x="327" y="128"/>
                  </a:cubicBezTo>
                  <a:cubicBezTo>
                    <a:pt x="345" y="128"/>
                    <a:pt x="345" y="128"/>
                    <a:pt x="345" y="128"/>
                  </a:cubicBezTo>
                  <a:cubicBezTo>
                    <a:pt x="368" y="128"/>
                    <a:pt x="378" y="130"/>
                    <a:pt x="378" y="117"/>
                  </a:cubicBezTo>
                  <a:cubicBezTo>
                    <a:pt x="378" y="108"/>
                    <a:pt x="378" y="99"/>
                    <a:pt x="378" y="87"/>
                  </a:cubicBezTo>
                  <a:cubicBezTo>
                    <a:pt x="378" y="79"/>
                    <a:pt x="378" y="71"/>
                    <a:pt x="366" y="71"/>
                  </a:cubicBezTo>
                  <a:cubicBezTo>
                    <a:pt x="357" y="71"/>
                    <a:pt x="342" y="71"/>
                    <a:pt x="332" y="71"/>
                  </a:cubicBezTo>
                  <a:cubicBezTo>
                    <a:pt x="326" y="71"/>
                    <a:pt x="327" y="63"/>
                    <a:pt x="327" y="34"/>
                  </a:cubicBezTo>
                  <a:cubicBezTo>
                    <a:pt x="327" y="0"/>
                    <a:pt x="309" y="18"/>
                    <a:pt x="256" y="57"/>
                  </a:cubicBezTo>
                  <a:cubicBezTo>
                    <a:pt x="227" y="78"/>
                    <a:pt x="206" y="91"/>
                    <a:pt x="206" y="107"/>
                  </a:cubicBezTo>
                  <a:cubicBezTo>
                    <a:pt x="206" y="126"/>
                    <a:pt x="229" y="123"/>
                    <a:pt x="229" y="139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9" y="339"/>
                    <a:pt x="269" y="357"/>
                    <a:pt x="303" y="357"/>
                  </a:cubicBezTo>
                  <a:cubicBezTo>
                    <a:pt x="322" y="357"/>
                    <a:pt x="383" y="350"/>
                    <a:pt x="383" y="306"/>
                  </a:cubicBezTo>
                  <a:cubicBezTo>
                    <a:pt x="383" y="283"/>
                    <a:pt x="359" y="293"/>
                    <a:pt x="349" y="293"/>
                  </a:cubicBezTo>
                  <a:moveTo>
                    <a:pt x="101" y="126"/>
                  </a:moveTo>
                  <a:cubicBezTo>
                    <a:pt x="101" y="117"/>
                    <a:pt x="110" y="114"/>
                    <a:pt x="118" y="115"/>
                  </a:cubicBezTo>
                  <a:cubicBezTo>
                    <a:pt x="147" y="122"/>
                    <a:pt x="158" y="154"/>
                    <a:pt x="179" y="154"/>
                  </a:cubicBezTo>
                  <a:cubicBezTo>
                    <a:pt x="191" y="154"/>
                    <a:pt x="199" y="146"/>
                    <a:pt x="199" y="128"/>
                  </a:cubicBezTo>
                  <a:cubicBezTo>
                    <a:pt x="199" y="110"/>
                    <a:pt x="187" y="57"/>
                    <a:pt x="171" y="57"/>
                  </a:cubicBezTo>
                  <a:cubicBezTo>
                    <a:pt x="165" y="57"/>
                    <a:pt x="162" y="65"/>
                    <a:pt x="155" y="65"/>
                  </a:cubicBezTo>
                  <a:cubicBezTo>
                    <a:pt x="142" y="65"/>
                    <a:pt x="140" y="59"/>
                    <a:pt x="108" y="59"/>
                  </a:cubicBezTo>
                  <a:cubicBezTo>
                    <a:pt x="57" y="59"/>
                    <a:pt x="15" y="102"/>
                    <a:pt x="19" y="156"/>
                  </a:cubicBezTo>
                  <a:cubicBezTo>
                    <a:pt x="25" y="227"/>
                    <a:pt x="137" y="240"/>
                    <a:pt x="132" y="283"/>
                  </a:cubicBezTo>
                  <a:cubicBezTo>
                    <a:pt x="131" y="298"/>
                    <a:pt x="114" y="303"/>
                    <a:pt x="94" y="289"/>
                  </a:cubicBezTo>
                  <a:cubicBezTo>
                    <a:pt x="52" y="262"/>
                    <a:pt x="55" y="241"/>
                    <a:pt x="36" y="239"/>
                  </a:cubicBezTo>
                  <a:cubicBezTo>
                    <a:pt x="0" y="235"/>
                    <a:pt x="32" y="344"/>
                    <a:pt x="47" y="352"/>
                  </a:cubicBezTo>
                  <a:cubicBezTo>
                    <a:pt x="58" y="358"/>
                    <a:pt x="69" y="349"/>
                    <a:pt x="75" y="349"/>
                  </a:cubicBezTo>
                  <a:cubicBezTo>
                    <a:pt x="81" y="348"/>
                    <a:pt x="113" y="362"/>
                    <a:pt x="146" y="354"/>
                  </a:cubicBezTo>
                  <a:cubicBezTo>
                    <a:pt x="171" y="348"/>
                    <a:pt x="217" y="326"/>
                    <a:pt x="211" y="245"/>
                  </a:cubicBezTo>
                  <a:cubicBezTo>
                    <a:pt x="205" y="155"/>
                    <a:pt x="101" y="160"/>
                    <a:pt x="101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094E8E0-1786-47EF-9895-DC26C968A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" y="1410"/>
              <a:ext cx="2284" cy="520"/>
            </a:xfrm>
            <a:custGeom>
              <a:avLst/>
              <a:gdLst>
                <a:gd name="T0" fmla="*/ 343 w 1294"/>
                <a:gd name="T1" fmla="*/ 239 h 293"/>
                <a:gd name="T2" fmla="*/ 309 w 1294"/>
                <a:gd name="T3" fmla="*/ 149 h 293"/>
                <a:gd name="T4" fmla="*/ 322 w 1294"/>
                <a:gd name="T5" fmla="*/ 54 h 293"/>
                <a:gd name="T6" fmla="*/ 356 w 1294"/>
                <a:gd name="T7" fmla="*/ 144 h 293"/>
                <a:gd name="T8" fmla="*/ 343 w 1294"/>
                <a:gd name="T9" fmla="*/ 239 h 293"/>
                <a:gd name="T10" fmla="*/ 129 w 1294"/>
                <a:gd name="T11" fmla="*/ 239 h 293"/>
                <a:gd name="T12" fmla="*/ 95 w 1294"/>
                <a:gd name="T13" fmla="*/ 149 h 293"/>
                <a:gd name="T14" fmla="*/ 108 w 1294"/>
                <a:gd name="T15" fmla="*/ 54 h 293"/>
                <a:gd name="T16" fmla="*/ 142 w 1294"/>
                <a:gd name="T17" fmla="*/ 144 h 293"/>
                <a:gd name="T18" fmla="*/ 129 w 1294"/>
                <a:gd name="T19" fmla="*/ 239 h 293"/>
                <a:gd name="T20" fmla="*/ 332 w 1294"/>
                <a:gd name="T21" fmla="*/ 0 h 293"/>
                <a:gd name="T22" fmla="*/ 226 w 1294"/>
                <a:gd name="T23" fmla="*/ 74 h 293"/>
                <a:gd name="T24" fmla="*/ 119 w 1294"/>
                <a:gd name="T25" fmla="*/ 0 h 293"/>
                <a:gd name="T26" fmla="*/ 0 w 1294"/>
                <a:gd name="T27" fmla="*/ 147 h 293"/>
                <a:gd name="T28" fmla="*/ 119 w 1294"/>
                <a:gd name="T29" fmla="*/ 293 h 293"/>
                <a:gd name="T30" fmla="*/ 226 w 1294"/>
                <a:gd name="T31" fmla="*/ 219 h 293"/>
                <a:gd name="T32" fmla="*/ 332 w 1294"/>
                <a:gd name="T33" fmla="*/ 293 h 293"/>
                <a:gd name="T34" fmla="*/ 451 w 1294"/>
                <a:gd name="T35" fmla="*/ 147 h 293"/>
                <a:gd name="T36" fmla="*/ 332 w 1294"/>
                <a:gd name="T37" fmla="*/ 0 h 293"/>
                <a:gd name="T38" fmla="*/ 1273 w 1294"/>
                <a:gd name="T39" fmla="*/ 270 h 293"/>
                <a:gd name="T40" fmla="*/ 1273 w 1294"/>
                <a:gd name="T41" fmla="*/ 258 h 293"/>
                <a:gd name="T42" fmla="*/ 1280 w 1294"/>
                <a:gd name="T43" fmla="*/ 258 h 293"/>
                <a:gd name="T44" fmla="*/ 1287 w 1294"/>
                <a:gd name="T45" fmla="*/ 264 h 293"/>
                <a:gd name="T46" fmla="*/ 1280 w 1294"/>
                <a:gd name="T47" fmla="*/ 270 h 293"/>
                <a:gd name="T48" fmla="*/ 1273 w 1294"/>
                <a:gd name="T49" fmla="*/ 270 h 293"/>
                <a:gd name="T50" fmla="*/ 1293 w 1294"/>
                <a:gd name="T51" fmla="*/ 264 h 293"/>
                <a:gd name="T52" fmla="*/ 1281 w 1294"/>
                <a:gd name="T53" fmla="*/ 253 h 293"/>
                <a:gd name="T54" fmla="*/ 1267 w 1294"/>
                <a:gd name="T55" fmla="*/ 253 h 293"/>
                <a:gd name="T56" fmla="*/ 1267 w 1294"/>
                <a:gd name="T57" fmla="*/ 293 h 293"/>
                <a:gd name="T58" fmla="*/ 1273 w 1294"/>
                <a:gd name="T59" fmla="*/ 293 h 293"/>
                <a:gd name="T60" fmla="*/ 1273 w 1294"/>
                <a:gd name="T61" fmla="*/ 275 h 293"/>
                <a:gd name="T62" fmla="*/ 1278 w 1294"/>
                <a:gd name="T63" fmla="*/ 275 h 293"/>
                <a:gd name="T64" fmla="*/ 1287 w 1294"/>
                <a:gd name="T65" fmla="*/ 293 h 293"/>
                <a:gd name="T66" fmla="*/ 1294 w 1294"/>
                <a:gd name="T67" fmla="*/ 293 h 293"/>
                <a:gd name="T68" fmla="*/ 1284 w 1294"/>
                <a:gd name="T69" fmla="*/ 275 h 293"/>
                <a:gd name="T70" fmla="*/ 1293 w 1294"/>
                <a:gd name="T71" fmla="*/ 2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4" h="293">
                  <a:moveTo>
                    <a:pt x="343" y="239"/>
                  </a:moveTo>
                  <a:cubicBezTo>
                    <a:pt x="322" y="241"/>
                    <a:pt x="314" y="200"/>
                    <a:pt x="309" y="149"/>
                  </a:cubicBezTo>
                  <a:cubicBezTo>
                    <a:pt x="303" y="98"/>
                    <a:pt x="302" y="56"/>
                    <a:pt x="322" y="54"/>
                  </a:cubicBezTo>
                  <a:cubicBezTo>
                    <a:pt x="342" y="52"/>
                    <a:pt x="350" y="93"/>
                    <a:pt x="356" y="144"/>
                  </a:cubicBezTo>
                  <a:cubicBezTo>
                    <a:pt x="362" y="195"/>
                    <a:pt x="362" y="237"/>
                    <a:pt x="343" y="239"/>
                  </a:cubicBezTo>
                  <a:close/>
                  <a:moveTo>
                    <a:pt x="129" y="239"/>
                  </a:moveTo>
                  <a:cubicBezTo>
                    <a:pt x="109" y="241"/>
                    <a:pt x="101" y="200"/>
                    <a:pt x="95" y="149"/>
                  </a:cubicBezTo>
                  <a:cubicBezTo>
                    <a:pt x="89" y="98"/>
                    <a:pt x="88" y="56"/>
                    <a:pt x="108" y="54"/>
                  </a:cubicBezTo>
                  <a:cubicBezTo>
                    <a:pt x="128" y="52"/>
                    <a:pt x="137" y="93"/>
                    <a:pt x="142" y="144"/>
                  </a:cubicBezTo>
                  <a:cubicBezTo>
                    <a:pt x="148" y="195"/>
                    <a:pt x="149" y="237"/>
                    <a:pt x="129" y="239"/>
                  </a:cubicBezTo>
                  <a:close/>
                  <a:moveTo>
                    <a:pt x="332" y="0"/>
                  </a:moveTo>
                  <a:cubicBezTo>
                    <a:pt x="276" y="0"/>
                    <a:pt x="242" y="30"/>
                    <a:pt x="226" y="74"/>
                  </a:cubicBezTo>
                  <a:cubicBezTo>
                    <a:pt x="209" y="30"/>
                    <a:pt x="175" y="0"/>
                    <a:pt x="119" y="0"/>
                  </a:cubicBezTo>
                  <a:cubicBezTo>
                    <a:pt x="35" y="0"/>
                    <a:pt x="0" y="66"/>
                    <a:pt x="0" y="147"/>
                  </a:cubicBezTo>
                  <a:cubicBezTo>
                    <a:pt x="0" y="227"/>
                    <a:pt x="35" y="293"/>
                    <a:pt x="119" y="293"/>
                  </a:cubicBezTo>
                  <a:cubicBezTo>
                    <a:pt x="175" y="293"/>
                    <a:pt x="209" y="263"/>
                    <a:pt x="226" y="219"/>
                  </a:cubicBezTo>
                  <a:cubicBezTo>
                    <a:pt x="242" y="263"/>
                    <a:pt x="276" y="293"/>
                    <a:pt x="332" y="293"/>
                  </a:cubicBezTo>
                  <a:cubicBezTo>
                    <a:pt x="416" y="293"/>
                    <a:pt x="451" y="227"/>
                    <a:pt x="451" y="147"/>
                  </a:cubicBezTo>
                  <a:cubicBezTo>
                    <a:pt x="451" y="66"/>
                    <a:pt x="416" y="0"/>
                    <a:pt x="332" y="0"/>
                  </a:cubicBezTo>
                  <a:close/>
                  <a:moveTo>
                    <a:pt x="1273" y="270"/>
                  </a:moveTo>
                  <a:cubicBezTo>
                    <a:pt x="1273" y="258"/>
                    <a:pt x="1273" y="258"/>
                    <a:pt x="1273" y="258"/>
                  </a:cubicBezTo>
                  <a:cubicBezTo>
                    <a:pt x="1280" y="258"/>
                    <a:pt x="1280" y="258"/>
                    <a:pt x="1280" y="258"/>
                  </a:cubicBezTo>
                  <a:cubicBezTo>
                    <a:pt x="1283" y="258"/>
                    <a:pt x="1287" y="259"/>
                    <a:pt x="1287" y="264"/>
                  </a:cubicBezTo>
                  <a:cubicBezTo>
                    <a:pt x="1287" y="269"/>
                    <a:pt x="1284" y="270"/>
                    <a:pt x="1280" y="270"/>
                  </a:cubicBezTo>
                  <a:lnTo>
                    <a:pt x="1273" y="270"/>
                  </a:lnTo>
                  <a:close/>
                  <a:moveTo>
                    <a:pt x="1293" y="264"/>
                  </a:moveTo>
                  <a:cubicBezTo>
                    <a:pt x="1293" y="257"/>
                    <a:pt x="1289" y="253"/>
                    <a:pt x="1281" y="253"/>
                  </a:cubicBezTo>
                  <a:cubicBezTo>
                    <a:pt x="1267" y="253"/>
                    <a:pt x="1267" y="253"/>
                    <a:pt x="1267" y="253"/>
                  </a:cubicBezTo>
                  <a:cubicBezTo>
                    <a:pt x="1267" y="293"/>
                    <a:pt x="1267" y="293"/>
                    <a:pt x="1267" y="293"/>
                  </a:cubicBezTo>
                  <a:cubicBezTo>
                    <a:pt x="1273" y="293"/>
                    <a:pt x="1273" y="293"/>
                    <a:pt x="1273" y="293"/>
                  </a:cubicBezTo>
                  <a:cubicBezTo>
                    <a:pt x="1273" y="275"/>
                    <a:pt x="1273" y="275"/>
                    <a:pt x="1273" y="275"/>
                  </a:cubicBezTo>
                  <a:cubicBezTo>
                    <a:pt x="1278" y="275"/>
                    <a:pt x="1278" y="275"/>
                    <a:pt x="1278" y="275"/>
                  </a:cubicBezTo>
                  <a:cubicBezTo>
                    <a:pt x="1287" y="293"/>
                    <a:pt x="1287" y="293"/>
                    <a:pt x="1287" y="293"/>
                  </a:cubicBezTo>
                  <a:cubicBezTo>
                    <a:pt x="1294" y="293"/>
                    <a:pt x="1294" y="293"/>
                    <a:pt x="1294" y="293"/>
                  </a:cubicBezTo>
                  <a:cubicBezTo>
                    <a:pt x="1284" y="275"/>
                    <a:pt x="1284" y="275"/>
                    <a:pt x="1284" y="275"/>
                  </a:cubicBezTo>
                  <a:cubicBezTo>
                    <a:pt x="1289" y="275"/>
                    <a:pt x="1293" y="270"/>
                    <a:pt x="1293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4144119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267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597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131-3F1B-46EB-B926-CA8CD1F6A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7C7B33-8F9A-466A-8183-F6951A5B60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721437-84B1-4E38-8D9C-1B9AAC838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7D799-AAD1-49E8-8109-CA0818167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B0394A-7507-46B8-A736-247CB766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13565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6491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2958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5957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6653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9776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2285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7933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7606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5797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F21C0-9FD0-444A-8DBB-DB1D9ADE46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203" t="11283" r="8288" b="231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56CD0E-310A-4F91-8313-F6A12311A84B}"/>
              </a:ext>
            </a:extLst>
          </p:cNvPr>
          <p:cNvSpPr/>
          <p:nvPr userDrawn="1"/>
        </p:nvSpPr>
        <p:spPr>
          <a:xfrm>
            <a:off x="9834190" y="0"/>
            <a:ext cx="1814441" cy="615950"/>
          </a:xfrm>
          <a:prstGeom prst="rect">
            <a:avLst/>
          </a:prstGeom>
          <a:solidFill>
            <a:srgbClr val="A6192E"/>
          </a:solidFill>
          <a:ln>
            <a:noFill/>
          </a:ln>
          <a:effectLst>
            <a:outerShdw blurRad="1016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74F6747B-E0A8-443C-9352-AFEF5A85D60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109249" y="222229"/>
            <a:ext cx="1264323" cy="223008"/>
            <a:chOff x="2722" y="1234"/>
            <a:chExt cx="4116" cy="7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83BEE41-E31C-4905-BF02-34526713E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" y="1410"/>
              <a:ext cx="397" cy="520"/>
            </a:xfrm>
            <a:custGeom>
              <a:avLst/>
              <a:gdLst>
                <a:gd name="T0" fmla="*/ 176 w 225"/>
                <a:gd name="T1" fmla="*/ 3 h 293"/>
                <a:gd name="T2" fmla="*/ 131 w 225"/>
                <a:gd name="T3" fmla="*/ 39 h 293"/>
                <a:gd name="T4" fmla="*/ 126 w 225"/>
                <a:gd name="T5" fmla="*/ 16 h 293"/>
                <a:gd name="T6" fmla="*/ 107 w 225"/>
                <a:gd name="T7" fmla="*/ 0 h 293"/>
                <a:gd name="T8" fmla="*/ 51 w 225"/>
                <a:gd name="T9" fmla="*/ 17 h 293"/>
                <a:gd name="T10" fmla="*/ 0 w 225"/>
                <a:gd name="T11" fmla="*/ 58 h 293"/>
                <a:gd name="T12" fmla="*/ 14 w 225"/>
                <a:gd name="T13" fmla="*/ 75 h 293"/>
                <a:gd name="T14" fmla="*/ 38 w 225"/>
                <a:gd name="T15" fmla="*/ 90 h 293"/>
                <a:gd name="T16" fmla="*/ 38 w 225"/>
                <a:gd name="T17" fmla="*/ 191 h 293"/>
                <a:gd name="T18" fmla="*/ 21 w 225"/>
                <a:gd name="T19" fmla="*/ 243 h 293"/>
                <a:gd name="T20" fmla="*/ 4 w 225"/>
                <a:gd name="T21" fmla="*/ 264 h 293"/>
                <a:gd name="T22" fmla="*/ 34 w 225"/>
                <a:gd name="T23" fmla="*/ 293 h 293"/>
                <a:gd name="T24" fmla="*/ 164 w 225"/>
                <a:gd name="T25" fmla="*/ 293 h 293"/>
                <a:gd name="T26" fmla="*/ 185 w 225"/>
                <a:gd name="T27" fmla="*/ 268 h 293"/>
                <a:gd name="T28" fmla="*/ 165 w 225"/>
                <a:gd name="T29" fmla="*/ 243 h 293"/>
                <a:gd name="T30" fmla="*/ 131 w 225"/>
                <a:gd name="T31" fmla="*/ 196 h 293"/>
                <a:gd name="T32" fmla="*/ 131 w 225"/>
                <a:gd name="T33" fmla="*/ 100 h 293"/>
                <a:gd name="T34" fmla="*/ 140 w 225"/>
                <a:gd name="T35" fmla="*/ 93 h 293"/>
                <a:gd name="T36" fmla="*/ 193 w 225"/>
                <a:gd name="T37" fmla="*/ 137 h 293"/>
                <a:gd name="T38" fmla="*/ 225 w 225"/>
                <a:gd name="T39" fmla="*/ 80 h 293"/>
                <a:gd name="T40" fmla="*/ 176 w 225"/>
                <a:gd name="T41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93">
                  <a:moveTo>
                    <a:pt x="176" y="3"/>
                  </a:moveTo>
                  <a:cubicBezTo>
                    <a:pt x="143" y="3"/>
                    <a:pt x="140" y="38"/>
                    <a:pt x="131" y="39"/>
                  </a:cubicBezTo>
                  <a:cubicBezTo>
                    <a:pt x="125" y="40"/>
                    <a:pt x="126" y="20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8"/>
                  </a:cubicBezTo>
                  <a:cubicBezTo>
                    <a:pt x="0" y="69"/>
                    <a:pt x="9" y="73"/>
                    <a:pt x="14" y="75"/>
                  </a:cubicBezTo>
                  <a:cubicBezTo>
                    <a:pt x="22" y="76"/>
                    <a:pt x="38" y="78"/>
                    <a:pt x="38" y="90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205"/>
                    <a:pt x="38" y="237"/>
                    <a:pt x="21" y="243"/>
                  </a:cubicBezTo>
                  <a:cubicBezTo>
                    <a:pt x="12" y="246"/>
                    <a:pt x="4" y="249"/>
                    <a:pt x="4" y="264"/>
                  </a:cubicBezTo>
                  <a:cubicBezTo>
                    <a:pt x="4" y="287"/>
                    <a:pt x="11" y="293"/>
                    <a:pt x="34" y="293"/>
                  </a:cubicBezTo>
                  <a:cubicBezTo>
                    <a:pt x="62" y="293"/>
                    <a:pt x="141" y="293"/>
                    <a:pt x="164" y="293"/>
                  </a:cubicBezTo>
                  <a:cubicBezTo>
                    <a:pt x="183" y="293"/>
                    <a:pt x="185" y="278"/>
                    <a:pt x="185" y="268"/>
                  </a:cubicBezTo>
                  <a:cubicBezTo>
                    <a:pt x="185" y="253"/>
                    <a:pt x="180" y="248"/>
                    <a:pt x="165" y="243"/>
                  </a:cubicBezTo>
                  <a:cubicBezTo>
                    <a:pt x="137" y="234"/>
                    <a:pt x="131" y="223"/>
                    <a:pt x="131" y="196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97"/>
                    <a:pt x="131" y="93"/>
                    <a:pt x="140" y="93"/>
                  </a:cubicBezTo>
                  <a:cubicBezTo>
                    <a:pt x="169" y="93"/>
                    <a:pt x="149" y="137"/>
                    <a:pt x="193" y="137"/>
                  </a:cubicBezTo>
                  <a:cubicBezTo>
                    <a:pt x="221" y="137"/>
                    <a:pt x="225" y="99"/>
                    <a:pt x="225" y="80"/>
                  </a:cubicBezTo>
                  <a:cubicBezTo>
                    <a:pt x="225" y="52"/>
                    <a:pt x="215" y="3"/>
                    <a:pt x="17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25CF3DE0-F1AC-4B46-8F72-93F3CB70D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0" y="1561"/>
              <a:ext cx="123" cy="385"/>
            </a:xfrm>
            <a:custGeom>
              <a:avLst/>
              <a:gdLst>
                <a:gd name="T0" fmla="*/ 9 w 70"/>
                <a:gd name="T1" fmla="*/ 217 h 217"/>
                <a:gd name="T2" fmla="*/ 0 w 70"/>
                <a:gd name="T3" fmla="*/ 217 h 217"/>
                <a:gd name="T4" fmla="*/ 9 w 70"/>
                <a:gd name="T5" fmla="*/ 217 h 217"/>
                <a:gd name="T6" fmla="*/ 9 w 70"/>
                <a:gd name="T7" fmla="*/ 217 h 217"/>
                <a:gd name="T8" fmla="*/ 70 w 70"/>
                <a:gd name="T9" fmla="*/ 0 h 217"/>
                <a:gd name="T10" fmla="*/ 70 w 70"/>
                <a:gd name="T11" fmla="*/ 1 h 217"/>
                <a:gd name="T12" fmla="*/ 70 w 70"/>
                <a:gd name="T13" fmla="*/ 0 h 217"/>
                <a:gd name="T14" fmla="*/ 70 w 70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17">
                  <a:moveTo>
                    <a:pt x="9" y="217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4" y="217"/>
                    <a:pt x="7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moveTo>
                    <a:pt x="7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0C6D0F8F-7BEB-4592-859A-83175E40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1417"/>
              <a:ext cx="397" cy="529"/>
            </a:xfrm>
            <a:custGeom>
              <a:avLst/>
              <a:gdLst>
                <a:gd name="T0" fmla="*/ 107 w 225"/>
                <a:gd name="T1" fmla="*/ 0 h 298"/>
                <a:gd name="T2" fmla="*/ 51 w 225"/>
                <a:gd name="T3" fmla="*/ 17 h 298"/>
                <a:gd name="T4" fmla="*/ 0 w 225"/>
                <a:gd name="T5" fmla="*/ 59 h 298"/>
                <a:gd name="T6" fmla="*/ 0 w 225"/>
                <a:gd name="T7" fmla="*/ 59 h 298"/>
                <a:gd name="T8" fmla="*/ 15 w 225"/>
                <a:gd name="T9" fmla="*/ 76 h 298"/>
                <a:gd name="T10" fmla="*/ 38 w 225"/>
                <a:gd name="T11" fmla="*/ 91 h 298"/>
                <a:gd name="T12" fmla="*/ 38 w 225"/>
                <a:gd name="T13" fmla="*/ 194 h 298"/>
                <a:gd name="T14" fmla="*/ 21 w 225"/>
                <a:gd name="T15" fmla="*/ 248 h 298"/>
                <a:gd name="T16" fmla="*/ 4 w 225"/>
                <a:gd name="T17" fmla="*/ 269 h 298"/>
                <a:gd name="T18" fmla="*/ 34 w 225"/>
                <a:gd name="T19" fmla="*/ 298 h 298"/>
                <a:gd name="T20" fmla="*/ 155 w 225"/>
                <a:gd name="T21" fmla="*/ 298 h 298"/>
                <a:gd name="T22" fmla="*/ 164 w 225"/>
                <a:gd name="T23" fmla="*/ 298 h 298"/>
                <a:gd name="T24" fmla="*/ 185 w 225"/>
                <a:gd name="T25" fmla="*/ 273 h 298"/>
                <a:gd name="T26" fmla="*/ 165 w 225"/>
                <a:gd name="T27" fmla="*/ 248 h 298"/>
                <a:gd name="T28" fmla="*/ 131 w 225"/>
                <a:gd name="T29" fmla="*/ 199 h 298"/>
                <a:gd name="T30" fmla="*/ 131 w 225"/>
                <a:gd name="T31" fmla="*/ 102 h 298"/>
                <a:gd name="T32" fmla="*/ 140 w 225"/>
                <a:gd name="T33" fmla="*/ 95 h 298"/>
                <a:gd name="T34" fmla="*/ 140 w 225"/>
                <a:gd name="T35" fmla="*/ 95 h 298"/>
                <a:gd name="T36" fmla="*/ 193 w 225"/>
                <a:gd name="T37" fmla="*/ 139 h 298"/>
                <a:gd name="T38" fmla="*/ 225 w 225"/>
                <a:gd name="T39" fmla="*/ 82 h 298"/>
                <a:gd name="T40" fmla="*/ 225 w 225"/>
                <a:gd name="T41" fmla="*/ 81 h 298"/>
                <a:gd name="T42" fmla="*/ 176 w 225"/>
                <a:gd name="T43" fmla="*/ 3 h 298"/>
                <a:gd name="T44" fmla="*/ 130 w 225"/>
                <a:gd name="T45" fmla="*/ 40 h 298"/>
                <a:gd name="T46" fmla="*/ 130 w 225"/>
                <a:gd name="T47" fmla="*/ 40 h 298"/>
                <a:gd name="T48" fmla="*/ 126 w 225"/>
                <a:gd name="T49" fmla="*/ 16 h 298"/>
                <a:gd name="T50" fmla="*/ 107 w 225"/>
                <a:gd name="T5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98">
                  <a:moveTo>
                    <a:pt x="107" y="0"/>
                  </a:move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0"/>
                    <a:pt x="9" y="75"/>
                    <a:pt x="15" y="76"/>
                  </a:cubicBezTo>
                  <a:cubicBezTo>
                    <a:pt x="22" y="77"/>
                    <a:pt x="38" y="80"/>
                    <a:pt x="38" y="91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209"/>
                    <a:pt x="38" y="241"/>
                    <a:pt x="21" y="248"/>
                  </a:cubicBezTo>
                  <a:cubicBezTo>
                    <a:pt x="13" y="251"/>
                    <a:pt x="4" y="254"/>
                    <a:pt x="4" y="269"/>
                  </a:cubicBezTo>
                  <a:cubicBezTo>
                    <a:pt x="4" y="292"/>
                    <a:pt x="11" y="298"/>
                    <a:pt x="34" y="298"/>
                  </a:cubicBezTo>
                  <a:cubicBezTo>
                    <a:pt x="59" y="298"/>
                    <a:pt x="126" y="298"/>
                    <a:pt x="155" y="298"/>
                  </a:cubicBezTo>
                  <a:cubicBezTo>
                    <a:pt x="164" y="298"/>
                    <a:pt x="164" y="298"/>
                    <a:pt x="164" y="298"/>
                  </a:cubicBezTo>
                  <a:cubicBezTo>
                    <a:pt x="183" y="298"/>
                    <a:pt x="185" y="283"/>
                    <a:pt x="185" y="273"/>
                  </a:cubicBezTo>
                  <a:cubicBezTo>
                    <a:pt x="185" y="258"/>
                    <a:pt x="179" y="253"/>
                    <a:pt x="165" y="248"/>
                  </a:cubicBezTo>
                  <a:cubicBezTo>
                    <a:pt x="137" y="238"/>
                    <a:pt x="131" y="227"/>
                    <a:pt x="131" y="199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99"/>
                    <a:pt x="131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69" y="95"/>
                    <a:pt x="149" y="139"/>
                    <a:pt x="193" y="139"/>
                  </a:cubicBezTo>
                  <a:cubicBezTo>
                    <a:pt x="221" y="139"/>
                    <a:pt x="225" y="101"/>
                    <a:pt x="225" y="82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52"/>
                    <a:pt x="215" y="3"/>
                    <a:pt x="176" y="3"/>
                  </a:cubicBezTo>
                  <a:cubicBezTo>
                    <a:pt x="143" y="3"/>
                    <a:pt x="140" y="39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5" y="40"/>
                    <a:pt x="126" y="21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DBF1B43E-5A34-4349-8699-5C57931A1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" y="1234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CFCC9E01-2E64-4A5C-9D63-EE17F4F91C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" y="1234"/>
              <a:ext cx="3242" cy="717"/>
            </a:xfrm>
            <a:custGeom>
              <a:avLst/>
              <a:gdLst>
                <a:gd name="T0" fmla="*/ 86 w 1837"/>
                <a:gd name="T1" fmla="*/ 195 h 404"/>
                <a:gd name="T2" fmla="*/ 111 w 1837"/>
                <a:gd name="T3" fmla="*/ 160 h 404"/>
                <a:gd name="T4" fmla="*/ 102 w 1837"/>
                <a:gd name="T5" fmla="*/ 213 h 404"/>
                <a:gd name="T6" fmla="*/ 126 w 1837"/>
                <a:gd name="T7" fmla="*/ 106 h 404"/>
                <a:gd name="T8" fmla="*/ 107 w 1837"/>
                <a:gd name="T9" fmla="*/ 403 h 404"/>
                <a:gd name="T10" fmla="*/ 218 w 1837"/>
                <a:gd name="T11" fmla="*/ 333 h 404"/>
                <a:gd name="T12" fmla="*/ 212 w 1837"/>
                <a:gd name="T13" fmla="*/ 298 h 404"/>
                <a:gd name="T14" fmla="*/ 95 w 1837"/>
                <a:gd name="T15" fmla="*/ 270 h 404"/>
                <a:gd name="T16" fmla="*/ 227 w 1837"/>
                <a:gd name="T17" fmla="*/ 216 h 404"/>
                <a:gd name="T18" fmla="*/ 1707 w 1837"/>
                <a:gd name="T19" fmla="*/ 214 h 404"/>
                <a:gd name="T20" fmla="*/ 1718 w 1837"/>
                <a:gd name="T21" fmla="*/ 161 h 404"/>
                <a:gd name="T22" fmla="*/ 1746 w 1837"/>
                <a:gd name="T23" fmla="*/ 186 h 404"/>
                <a:gd name="T24" fmla="*/ 1707 w 1837"/>
                <a:gd name="T25" fmla="*/ 214 h 404"/>
                <a:gd name="T26" fmla="*/ 1610 w 1837"/>
                <a:gd name="T27" fmla="*/ 269 h 404"/>
                <a:gd name="T28" fmla="*/ 1727 w 1837"/>
                <a:gd name="T29" fmla="*/ 404 h 404"/>
                <a:gd name="T30" fmla="*/ 1824 w 1837"/>
                <a:gd name="T31" fmla="*/ 298 h 404"/>
                <a:gd name="T32" fmla="*/ 1762 w 1837"/>
                <a:gd name="T33" fmla="*/ 331 h 404"/>
                <a:gd name="T34" fmla="*/ 1808 w 1837"/>
                <a:gd name="T35" fmla="*/ 240 h 404"/>
                <a:gd name="T36" fmla="*/ 1736 w 1837"/>
                <a:gd name="T37" fmla="*/ 106 h 404"/>
                <a:gd name="T38" fmla="*/ 622 w 1837"/>
                <a:gd name="T39" fmla="*/ 120 h 404"/>
                <a:gd name="T40" fmla="*/ 585 w 1837"/>
                <a:gd name="T41" fmla="*/ 179 h 404"/>
                <a:gd name="T42" fmla="*/ 609 w 1837"/>
                <a:gd name="T43" fmla="*/ 297 h 404"/>
                <a:gd name="T44" fmla="*/ 574 w 1837"/>
                <a:gd name="T45" fmla="*/ 372 h 404"/>
                <a:gd name="T46" fmla="*/ 734 w 1837"/>
                <a:gd name="T47" fmla="*/ 401 h 404"/>
                <a:gd name="T48" fmla="*/ 735 w 1837"/>
                <a:gd name="T49" fmla="*/ 351 h 404"/>
                <a:gd name="T50" fmla="*/ 701 w 1837"/>
                <a:gd name="T51" fmla="*/ 205 h 404"/>
                <a:gd name="T52" fmla="*/ 763 w 1837"/>
                <a:gd name="T53" fmla="*/ 242 h 404"/>
                <a:gd name="T54" fmla="*/ 746 w 1837"/>
                <a:gd name="T55" fmla="*/ 106 h 404"/>
                <a:gd name="T56" fmla="*/ 701 w 1837"/>
                <a:gd name="T57" fmla="*/ 143 h 404"/>
                <a:gd name="T58" fmla="*/ 696 w 1837"/>
                <a:gd name="T59" fmla="*/ 119 h 404"/>
                <a:gd name="T60" fmla="*/ 369 w 1837"/>
                <a:gd name="T61" fmla="*/ 343 h 404"/>
                <a:gd name="T62" fmla="*/ 368 w 1837"/>
                <a:gd name="T63" fmla="*/ 167 h 404"/>
                <a:gd name="T64" fmla="*/ 369 w 1837"/>
                <a:gd name="T65" fmla="*/ 343 h 404"/>
                <a:gd name="T66" fmla="*/ 457 w 1837"/>
                <a:gd name="T67" fmla="*/ 0 h 404"/>
                <a:gd name="T68" fmla="*/ 342 w 1837"/>
                <a:gd name="T69" fmla="*/ 45 h 404"/>
                <a:gd name="T70" fmla="*/ 380 w 1837"/>
                <a:gd name="T71" fmla="*/ 93 h 404"/>
                <a:gd name="T72" fmla="*/ 368 w 1837"/>
                <a:gd name="T73" fmla="*/ 118 h 404"/>
                <a:gd name="T74" fmla="*/ 233 w 1837"/>
                <a:gd name="T75" fmla="*/ 265 h 404"/>
                <a:gd name="T76" fmla="*/ 323 w 1837"/>
                <a:gd name="T77" fmla="*/ 404 h 404"/>
                <a:gd name="T78" fmla="*/ 398 w 1837"/>
                <a:gd name="T79" fmla="*/ 404 h 404"/>
                <a:gd name="T80" fmla="*/ 494 w 1837"/>
                <a:gd name="T81" fmla="*/ 380 h 404"/>
                <a:gd name="T82" fmla="*/ 473 w 1837"/>
                <a:gd name="T83" fmla="*/ 257 h 404"/>
                <a:gd name="T84" fmla="*/ 458 w 1837"/>
                <a:gd name="T8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7" h="404">
                  <a:moveTo>
                    <a:pt x="96" y="214"/>
                  </a:moveTo>
                  <a:cubicBezTo>
                    <a:pt x="89" y="214"/>
                    <a:pt x="86" y="208"/>
                    <a:pt x="86" y="195"/>
                  </a:cubicBezTo>
                  <a:cubicBezTo>
                    <a:pt x="86" y="180"/>
                    <a:pt x="95" y="162"/>
                    <a:pt x="108" y="161"/>
                  </a:cubicBezTo>
                  <a:cubicBezTo>
                    <a:pt x="109" y="160"/>
                    <a:pt x="110" y="160"/>
                    <a:pt x="111" y="160"/>
                  </a:cubicBezTo>
                  <a:cubicBezTo>
                    <a:pt x="126" y="160"/>
                    <a:pt x="136" y="177"/>
                    <a:pt x="136" y="186"/>
                  </a:cubicBezTo>
                  <a:cubicBezTo>
                    <a:pt x="136" y="208"/>
                    <a:pt x="118" y="208"/>
                    <a:pt x="102" y="213"/>
                  </a:cubicBezTo>
                  <a:cubicBezTo>
                    <a:pt x="100" y="214"/>
                    <a:pt x="98" y="214"/>
                    <a:pt x="96" y="214"/>
                  </a:cubicBezTo>
                  <a:moveTo>
                    <a:pt x="126" y="106"/>
                  </a:moveTo>
                  <a:cubicBezTo>
                    <a:pt x="45" y="106"/>
                    <a:pt x="0" y="185"/>
                    <a:pt x="0" y="269"/>
                  </a:cubicBezTo>
                  <a:cubicBezTo>
                    <a:pt x="0" y="345"/>
                    <a:pt x="31" y="399"/>
                    <a:pt x="107" y="403"/>
                  </a:cubicBezTo>
                  <a:cubicBezTo>
                    <a:pt x="110" y="404"/>
                    <a:pt x="113" y="404"/>
                    <a:pt x="117" y="404"/>
                  </a:cubicBezTo>
                  <a:cubicBezTo>
                    <a:pt x="162" y="404"/>
                    <a:pt x="205" y="384"/>
                    <a:pt x="218" y="333"/>
                  </a:cubicBezTo>
                  <a:cubicBezTo>
                    <a:pt x="225" y="305"/>
                    <a:pt x="220" y="298"/>
                    <a:pt x="214" y="298"/>
                  </a:cubicBezTo>
                  <a:cubicBezTo>
                    <a:pt x="213" y="298"/>
                    <a:pt x="213" y="298"/>
                    <a:pt x="212" y="298"/>
                  </a:cubicBezTo>
                  <a:cubicBezTo>
                    <a:pt x="200" y="299"/>
                    <a:pt x="184" y="331"/>
                    <a:pt x="151" y="331"/>
                  </a:cubicBezTo>
                  <a:cubicBezTo>
                    <a:pt x="113" y="331"/>
                    <a:pt x="98" y="303"/>
                    <a:pt x="95" y="270"/>
                  </a:cubicBezTo>
                  <a:cubicBezTo>
                    <a:pt x="95" y="270"/>
                    <a:pt x="159" y="252"/>
                    <a:pt x="198" y="240"/>
                  </a:cubicBezTo>
                  <a:cubicBezTo>
                    <a:pt x="220" y="234"/>
                    <a:pt x="227" y="228"/>
                    <a:pt x="227" y="216"/>
                  </a:cubicBezTo>
                  <a:cubicBezTo>
                    <a:pt x="227" y="182"/>
                    <a:pt x="194" y="106"/>
                    <a:pt x="126" y="106"/>
                  </a:cubicBezTo>
                  <a:moveTo>
                    <a:pt x="1707" y="214"/>
                  </a:moveTo>
                  <a:cubicBezTo>
                    <a:pt x="1699" y="214"/>
                    <a:pt x="1696" y="208"/>
                    <a:pt x="1696" y="195"/>
                  </a:cubicBezTo>
                  <a:cubicBezTo>
                    <a:pt x="1696" y="180"/>
                    <a:pt x="1705" y="162"/>
                    <a:pt x="1718" y="161"/>
                  </a:cubicBezTo>
                  <a:cubicBezTo>
                    <a:pt x="1719" y="160"/>
                    <a:pt x="1720" y="160"/>
                    <a:pt x="1721" y="160"/>
                  </a:cubicBezTo>
                  <a:cubicBezTo>
                    <a:pt x="1736" y="160"/>
                    <a:pt x="1746" y="177"/>
                    <a:pt x="1746" y="186"/>
                  </a:cubicBezTo>
                  <a:cubicBezTo>
                    <a:pt x="1746" y="208"/>
                    <a:pt x="1729" y="208"/>
                    <a:pt x="1712" y="213"/>
                  </a:cubicBezTo>
                  <a:cubicBezTo>
                    <a:pt x="1710" y="214"/>
                    <a:pt x="1708" y="214"/>
                    <a:pt x="1707" y="214"/>
                  </a:cubicBezTo>
                  <a:moveTo>
                    <a:pt x="1736" y="106"/>
                  </a:moveTo>
                  <a:cubicBezTo>
                    <a:pt x="1655" y="106"/>
                    <a:pt x="1610" y="185"/>
                    <a:pt x="1610" y="269"/>
                  </a:cubicBezTo>
                  <a:cubicBezTo>
                    <a:pt x="1610" y="345"/>
                    <a:pt x="1641" y="399"/>
                    <a:pt x="1717" y="403"/>
                  </a:cubicBezTo>
                  <a:cubicBezTo>
                    <a:pt x="1720" y="404"/>
                    <a:pt x="1723" y="404"/>
                    <a:pt x="1727" y="404"/>
                  </a:cubicBezTo>
                  <a:cubicBezTo>
                    <a:pt x="1772" y="404"/>
                    <a:pt x="1815" y="384"/>
                    <a:pt x="1828" y="333"/>
                  </a:cubicBezTo>
                  <a:cubicBezTo>
                    <a:pt x="1835" y="305"/>
                    <a:pt x="1830" y="298"/>
                    <a:pt x="1824" y="298"/>
                  </a:cubicBezTo>
                  <a:cubicBezTo>
                    <a:pt x="1823" y="298"/>
                    <a:pt x="1823" y="298"/>
                    <a:pt x="1823" y="298"/>
                  </a:cubicBezTo>
                  <a:cubicBezTo>
                    <a:pt x="1810" y="299"/>
                    <a:pt x="1795" y="331"/>
                    <a:pt x="1762" y="331"/>
                  </a:cubicBezTo>
                  <a:cubicBezTo>
                    <a:pt x="1723" y="331"/>
                    <a:pt x="1709" y="303"/>
                    <a:pt x="1705" y="270"/>
                  </a:cubicBezTo>
                  <a:cubicBezTo>
                    <a:pt x="1705" y="270"/>
                    <a:pt x="1769" y="252"/>
                    <a:pt x="1808" y="240"/>
                  </a:cubicBezTo>
                  <a:cubicBezTo>
                    <a:pt x="1830" y="234"/>
                    <a:pt x="1837" y="228"/>
                    <a:pt x="1837" y="216"/>
                  </a:cubicBezTo>
                  <a:cubicBezTo>
                    <a:pt x="1837" y="182"/>
                    <a:pt x="1804" y="106"/>
                    <a:pt x="1736" y="106"/>
                  </a:cubicBezTo>
                  <a:moveTo>
                    <a:pt x="677" y="103"/>
                  </a:moveTo>
                  <a:cubicBezTo>
                    <a:pt x="666" y="103"/>
                    <a:pt x="654" y="108"/>
                    <a:pt x="622" y="120"/>
                  </a:cubicBezTo>
                  <a:cubicBezTo>
                    <a:pt x="589" y="132"/>
                    <a:pt x="570" y="141"/>
                    <a:pt x="570" y="162"/>
                  </a:cubicBezTo>
                  <a:cubicBezTo>
                    <a:pt x="570" y="173"/>
                    <a:pt x="579" y="178"/>
                    <a:pt x="585" y="179"/>
                  </a:cubicBezTo>
                  <a:cubicBezTo>
                    <a:pt x="592" y="180"/>
                    <a:pt x="609" y="183"/>
                    <a:pt x="609" y="194"/>
                  </a:cubicBezTo>
                  <a:cubicBezTo>
                    <a:pt x="609" y="297"/>
                    <a:pt x="609" y="297"/>
                    <a:pt x="609" y="297"/>
                  </a:cubicBezTo>
                  <a:cubicBezTo>
                    <a:pt x="609" y="312"/>
                    <a:pt x="609" y="344"/>
                    <a:pt x="591" y="351"/>
                  </a:cubicBezTo>
                  <a:cubicBezTo>
                    <a:pt x="583" y="354"/>
                    <a:pt x="574" y="357"/>
                    <a:pt x="574" y="372"/>
                  </a:cubicBezTo>
                  <a:cubicBezTo>
                    <a:pt x="574" y="395"/>
                    <a:pt x="582" y="401"/>
                    <a:pt x="605" y="401"/>
                  </a:cubicBezTo>
                  <a:cubicBezTo>
                    <a:pt x="633" y="401"/>
                    <a:pt x="711" y="401"/>
                    <a:pt x="734" y="401"/>
                  </a:cubicBezTo>
                  <a:cubicBezTo>
                    <a:pt x="753" y="401"/>
                    <a:pt x="755" y="386"/>
                    <a:pt x="755" y="376"/>
                  </a:cubicBezTo>
                  <a:cubicBezTo>
                    <a:pt x="755" y="361"/>
                    <a:pt x="750" y="356"/>
                    <a:pt x="735" y="351"/>
                  </a:cubicBezTo>
                  <a:cubicBezTo>
                    <a:pt x="708" y="341"/>
                    <a:pt x="701" y="330"/>
                    <a:pt x="701" y="302"/>
                  </a:cubicBezTo>
                  <a:cubicBezTo>
                    <a:pt x="701" y="205"/>
                    <a:pt x="701" y="205"/>
                    <a:pt x="701" y="205"/>
                  </a:cubicBezTo>
                  <a:cubicBezTo>
                    <a:pt x="701" y="202"/>
                    <a:pt x="701" y="198"/>
                    <a:pt x="710" y="198"/>
                  </a:cubicBezTo>
                  <a:cubicBezTo>
                    <a:pt x="739" y="198"/>
                    <a:pt x="719" y="242"/>
                    <a:pt x="763" y="242"/>
                  </a:cubicBezTo>
                  <a:cubicBezTo>
                    <a:pt x="791" y="242"/>
                    <a:pt x="795" y="204"/>
                    <a:pt x="795" y="184"/>
                  </a:cubicBezTo>
                  <a:cubicBezTo>
                    <a:pt x="795" y="155"/>
                    <a:pt x="785" y="106"/>
                    <a:pt x="746" y="106"/>
                  </a:cubicBezTo>
                  <a:cubicBezTo>
                    <a:pt x="746" y="106"/>
                    <a:pt x="746" y="106"/>
                    <a:pt x="746" y="106"/>
                  </a:cubicBezTo>
                  <a:cubicBezTo>
                    <a:pt x="713" y="106"/>
                    <a:pt x="710" y="142"/>
                    <a:pt x="701" y="143"/>
                  </a:cubicBezTo>
                  <a:cubicBezTo>
                    <a:pt x="701" y="143"/>
                    <a:pt x="701" y="143"/>
                    <a:pt x="700" y="143"/>
                  </a:cubicBezTo>
                  <a:cubicBezTo>
                    <a:pt x="696" y="143"/>
                    <a:pt x="696" y="124"/>
                    <a:pt x="696" y="119"/>
                  </a:cubicBezTo>
                  <a:cubicBezTo>
                    <a:pt x="695" y="111"/>
                    <a:pt x="690" y="103"/>
                    <a:pt x="677" y="103"/>
                  </a:cubicBezTo>
                  <a:moveTo>
                    <a:pt x="369" y="343"/>
                  </a:moveTo>
                  <a:cubicBezTo>
                    <a:pt x="341" y="343"/>
                    <a:pt x="333" y="274"/>
                    <a:pt x="333" y="240"/>
                  </a:cubicBezTo>
                  <a:cubicBezTo>
                    <a:pt x="333" y="216"/>
                    <a:pt x="341" y="167"/>
                    <a:pt x="368" y="167"/>
                  </a:cubicBezTo>
                  <a:cubicBezTo>
                    <a:pt x="383" y="167"/>
                    <a:pt x="380" y="190"/>
                    <a:pt x="380" y="247"/>
                  </a:cubicBezTo>
                  <a:cubicBezTo>
                    <a:pt x="380" y="314"/>
                    <a:pt x="383" y="343"/>
                    <a:pt x="369" y="343"/>
                  </a:cubicBezTo>
                  <a:moveTo>
                    <a:pt x="458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454" y="0"/>
                    <a:pt x="450" y="1"/>
                    <a:pt x="447" y="1"/>
                  </a:cubicBezTo>
                  <a:cubicBezTo>
                    <a:pt x="383" y="17"/>
                    <a:pt x="342" y="25"/>
                    <a:pt x="342" y="45"/>
                  </a:cubicBezTo>
                  <a:cubicBezTo>
                    <a:pt x="342" y="54"/>
                    <a:pt x="350" y="58"/>
                    <a:pt x="359" y="61"/>
                  </a:cubicBezTo>
                  <a:cubicBezTo>
                    <a:pt x="367" y="64"/>
                    <a:pt x="380" y="65"/>
                    <a:pt x="380" y="93"/>
                  </a:cubicBezTo>
                  <a:cubicBezTo>
                    <a:pt x="380" y="112"/>
                    <a:pt x="378" y="119"/>
                    <a:pt x="373" y="119"/>
                  </a:cubicBezTo>
                  <a:cubicBezTo>
                    <a:pt x="372" y="119"/>
                    <a:pt x="370" y="118"/>
                    <a:pt x="368" y="118"/>
                  </a:cubicBezTo>
                  <a:cubicBezTo>
                    <a:pt x="363" y="115"/>
                    <a:pt x="360" y="106"/>
                    <a:pt x="335" y="106"/>
                  </a:cubicBezTo>
                  <a:cubicBezTo>
                    <a:pt x="263" y="106"/>
                    <a:pt x="233" y="185"/>
                    <a:pt x="233" y="265"/>
                  </a:cubicBezTo>
                  <a:cubicBezTo>
                    <a:pt x="233" y="346"/>
                    <a:pt x="264" y="404"/>
                    <a:pt x="323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64" y="404"/>
                    <a:pt x="380" y="376"/>
                    <a:pt x="380" y="376"/>
                  </a:cubicBezTo>
                  <a:cubicBezTo>
                    <a:pt x="380" y="389"/>
                    <a:pt x="383" y="404"/>
                    <a:pt x="398" y="404"/>
                  </a:cubicBezTo>
                  <a:cubicBezTo>
                    <a:pt x="400" y="404"/>
                    <a:pt x="402" y="404"/>
                    <a:pt x="405" y="403"/>
                  </a:cubicBezTo>
                  <a:cubicBezTo>
                    <a:pt x="422" y="399"/>
                    <a:pt x="475" y="389"/>
                    <a:pt x="494" y="380"/>
                  </a:cubicBezTo>
                  <a:cubicBezTo>
                    <a:pt x="515" y="369"/>
                    <a:pt x="507" y="342"/>
                    <a:pt x="494" y="337"/>
                  </a:cubicBezTo>
                  <a:cubicBezTo>
                    <a:pt x="473" y="331"/>
                    <a:pt x="473" y="308"/>
                    <a:pt x="473" y="257"/>
                  </a:cubicBezTo>
                  <a:cubicBezTo>
                    <a:pt x="473" y="257"/>
                    <a:pt x="473" y="53"/>
                    <a:pt x="473" y="14"/>
                  </a:cubicBezTo>
                  <a:cubicBezTo>
                    <a:pt x="473" y="3"/>
                    <a:pt x="466" y="0"/>
                    <a:pt x="4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D6DBB13D-2B36-449F-AB1B-903E2573CA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36"/>
              <a:ext cx="117" cy="117"/>
            </a:xfrm>
            <a:custGeom>
              <a:avLst/>
              <a:gdLst>
                <a:gd name="T0" fmla="*/ 33 w 66"/>
                <a:gd name="T1" fmla="*/ 61 h 66"/>
                <a:gd name="T2" fmla="*/ 6 w 66"/>
                <a:gd name="T3" fmla="*/ 33 h 66"/>
                <a:gd name="T4" fmla="*/ 33 w 66"/>
                <a:gd name="T5" fmla="*/ 5 h 66"/>
                <a:gd name="T6" fmla="*/ 60 w 66"/>
                <a:gd name="T7" fmla="*/ 33 h 66"/>
                <a:gd name="T8" fmla="*/ 33 w 66"/>
                <a:gd name="T9" fmla="*/ 61 h 66"/>
                <a:gd name="T10" fmla="*/ 33 w 66"/>
                <a:gd name="T11" fmla="*/ 0 h 66"/>
                <a:gd name="T12" fmla="*/ 0 w 66"/>
                <a:gd name="T13" fmla="*/ 33 h 66"/>
                <a:gd name="T14" fmla="*/ 33 w 66"/>
                <a:gd name="T15" fmla="*/ 66 h 66"/>
                <a:gd name="T16" fmla="*/ 66 w 66"/>
                <a:gd name="T17" fmla="*/ 33 h 66"/>
                <a:gd name="T18" fmla="*/ 33 w 6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61"/>
                  </a:moveTo>
                  <a:cubicBezTo>
                    <a:pt x="18" y="61"/>
                    <a:pt x="6" y="49"/>
                    <a:pt x="6" y="33"/>
                  </a:cubicBezTo>
                  <a:cubicBezTo>
                    <a:pt x="6" y="17"/>
                    <a:pt x="18" y="5"/>
                    <a:pt x="33" y="5"/>
                  </a:cubicBezTo>
                  <a:cubicBezTo>
                    <a:pt x="48" y="5"/>
                    <a:pt x="60" y="17"/>
                    <a:pt x="60" y="33"/>
                  </a:cubicBezTo>
                  <a:cubicBezTo>
                    <a:pt x="60" y="49"/>
                    <a:pt x="48" y="61"/>
                    <a:pt x="33" y="61"/>
                  </a:cubicBezTo>
                  <a:close/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683AFB13-F62A-4AE3-9E1B-6FECC29488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5" y="1318"/>
              <a:ext cx="676" cy="642"/>
            </a:xfrm>
            <a:custGeom>
              <a:avLst/>
              <a:gdLst>
                <a:gd name="T0" fmla="*/ 349 w 383"/>
                <a:gd name="T1" fmla="*/ 293 h 362"/>
                <a:gd name="T2" fmla="*/ 327 w 383"/>
                <a:gd name="T3" fmla="*/ 242 h 362"/>
                <a:gd name="T4" fmla="*/ 327 w 383"/>
                <a:gd name="T5" fmla="*/ 128 h 362"/>
                <a:gd name="T6" fmla="*/ 345 w 383"/>
                <a:gd name="T7" fmla="*/ 128 h 362"/>
                <a:gd name="T8" fmla="*/ 378 w 383"/>
                <a:gd name="T9" fmla="*/ 117 h 362"/>
                <a:gd name="T10" fmla="*/ 378 w 383"/>
                <a:gd name="T11" fmla="*/ 87 h 362"/>
                <a:gd name="T12" fmla="*/ 366 w 383"/>
                <a:gd name="T13" fmla="*/ 71 h 362"/>
                <a:gd name="T14" fmla="*/ 332 w 383"/>
                <a:gd name="T15" fmla="*/ 71 h 362"/>
                <a:gd name="T16" fmla="*/ 327 w 383"/>
                <a:gd name="T17" fmla="*/ 34 h 362"/>
                <a:gd name="T18" fmla="*/ 256 w 383"/>
                <a:gd name="T19" fmla="*/ 57 h 362"/>
                <a:gd name="T20" fmla="*/ 206 w 383"/>
                <a:gd name="T21" fmla="*/ 107 h 362"/>
                <a:gd name="T22" fmla="*/ 229 w 383"/>
                <a:gd name="T23" fmla="*/ 139 h 362"/>
                <a:gd name="T24" fmla="*/ 229 w 383"/>
                <a:gd name="T25" fmla="*/ 277 h 362"/>
                <a:gd name="T26" fmla="*/ 303 w 383"/>
                <a:gd name="T27" fmla="*/ 357 h 362"/>
                <a:gd name="T28" fmla="*/ 383 w 383"/>
                <a:gd name="T29" fmla="*/ 306 h 362"/>
                <a:gd name="T30" fmla="*/ 349 w 383"/>
                <a:gd name="T31" fmla="*/ 293 h 362"/>
                <a:gd name="T32" fmla="*/ 101 w 383"/>
                <a:gd name="T33" fmla="*/ 126 h 362"/>
                <a:gd name="T34" fmla="*/ 118 w 383"/>
                <a:gd name="T35" fmla="*/ 115 h 362"/>
                <a:gd name="T36" fmla="*/ 179 w 383"/>
                <a:gd name="T37" fmla="*/ 154 h 362"/>
                <a:gd name="T38" fmla="*/ 199 w 383"/>
                <a:gd name="T39" fmla="*/ 128 h 362"/>
                <a:gd name="T40" fmla="*/ 171 w 383"/>
                <a:gd name="T41" fmla="*/ 57 h 362"/>
                <a:gd name="T42" fmla="*/ 155 w 383"/>
                <a:gd name="T43" fmla="*/ 65 h 362"/>
                <a:gd name="T44" fmla="*/ 108 w 383"/>
                <a:gd name="T45" fmla="*/ 59 h 362"/>
                <a:gd name="T46" fmla="*/ 19 w 383"/>
                <a:gd name="T47" fmla="*/ 156 h 362"/>
                <a:gd name="T48" fmla="*/ 132 w 383"/>
                <a:gd name="T49" fmla="*/ 283 h 362"/>
                <a:gd name="T50" fmla="*/ 94 w 383"/>
                <a:gd name="T51" fmla="*/ 289 h 362"/>
                <a:gd name="T52" fmla="*/ 36 w 383"/>
                <a:gd name="T53" fmla="*/ 239 h 362"/>
                <a:gd name="T54" fmla="*/ 47 w 383"/>
                <a:gd name="T55" fmla="*/ 352 h 362"/>
                <a:gd name="T56" fmla="*/ 75 w 383"/>
                <a:gd name="T57" fmla="*/ 349 h 362"/>
                <a:gd name="T58" fmla="*/ 146 w 383"/>
                <a:gd name="T59" fmla="*/ 354 h 362"/>
                <a:gd name="T60" fmla="*/ 211 w 383"/>
                <a:gd name="T61" fmla="*/ 245 h 362"/>
                <a:gd name="T62" fmla="*/ 101 w 383"/>
                <a:gd name="T63" fmla="*/ 1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3" h="362">
                  <a:moveTo>
                    <a:pt x="349" y="293"/>
                  </a:moveTo>
                  <a:cubicBezTo>
                    <a:pt x="336" y="293"/>
                    <a:pt x="327" y="278"/>
                    <a:pt x="327" y="242"/>
                  </a:cubicBezTo>
                  <a:cubicBezTo>
                    <a:pt x="327" y="128"/>
                    <a:pt x="327" y="128"/>
                    <a:pt x="327" y="128"/>
                  </a:cubicBezTo>
                  <a:cubicBezTo>
                    <a:pt x="345" y="128"/>
                    <a:pt x="345" y="128"/>
                    <a:pt x="345" y="128"/>
                  </a:cubicBezTo>
                  <a:cubicBezTo>
                    <a:pt x="368" y="128"/>
                    <a:pt x="378" y="130"/>
                    <a:pt x="378" y="117"/>
                  </a:cubicBezTo>
                  <a:cubicBezTo>
                    <a:pt x="378" y="108"/>
                    <a:pt x="378" y="99"/>
                    <a:pt x="378" y="87"/>
                  </a:cubicBezTo>
                  <a:cubicBezTo>
                    <a:pt x="378" y="79"/>
                    <a:pt x="378" y="71"/>
                    <a:pt x="366" y="71"/>
                  </a:cubicBezTo>
                  <a:cubicBezTo>
                    <a:pt x="357" y="71"/>
                    <a:pt x="342" y="71"/>
                    <a:pt x="332" y="71"/>
                  </a:cubicBezTo>
                  <a:cubicBezTo>
                    <a:pt x="326" y="71"/>
                    <a:pt x="327" y="63"/>
                    <a:pt x="327" y="34"/>
                  </a:cubicBezTo>
                  <a:cubicBezTo>
                    <a:pt x="327" y="0"/>
                    <a:pt x="309" y="18"/>
                    <a:pt x="256" y="57"/>
                  </a:cubicBezTo>
                  <a:cubicBezTo>
                    <a:pt x="227" y="78"/>
                    <a:pt x="206" y="91"/>
                    <a:pt x="206" y="107"/>
                  </a:cubicBezTo>
                  <a:cubicBezTo>
                    <a:pt x="206" y="126"/>
                    <a:pt x="229" y="123"/>
                    <a:pt x="229" y="139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9" y="339"/>
                    <a:pt x="269" y="357"/>
                    <a:pt x="303" y="357"/>
                  </a:cubicBezTo>
                  <a:cubicBezTo>
                    <a:pt x="322" y="357"/>
                    <a:pt x="383" y="350"/>
                    <a:pt x="383" y="306"/>
                  </a:cubicBezTo>
                  <a:cubicBezTo>
                    <a:pt x="383" y="283"/>
                    <a:pt x="359" y="293"/>
                    <a:pt x="349" y="293"/>
                  </a:cubicBezTo>
                  <a:moveTo>
                    <a:pt x="101" y="126"/>
                  </a:moveTo>
                  <a:cubicBezTo>
                    <a:pt x="101" y="117"/>
                    <a:pt x="110" y="114"/>
                    <a:pt x="118" y="115"/>
                  </a:cubicBezTo>
                  <a:cubicBezTo>
                    <a:pt x="147" y="122"/>
                    <a:pt x="158" y="154"/>
                    <a:pt x="179" y="154"/>
                  </a:cubicBezTo>
                  <a:cubicBezTo>
                    <a:pt x="191" y="154"/>
                    <a:pt x="199" y="146"/>
                    <a:pt x="199" y="128"/>
                  </a:cubicBezTo>
                  <a:cubicBezTo>
                    <a:pt x="199" y="110"/>
                    <a:pt x="187" y="57"/>
                    <a:pt x="171" y="57"/>
                  </a:cubicBezTo>
                  <a:cubicBezTo>
                    <a:pt x="165" y="57"/>
                    <a:pt x="162" y="65"/>
                    <a:pt x="155" y="65"/>
                  </a:cubicBezTo>
                  <a:cubicBezTo>
                    <a:pt x="142" y="65"/>
                    <a:pt x="140" y="59"/>
                    <a:pt x="108" y="59"/>
                  </a:cubicBezTo>
                  <a:cubicBezTo>
                    <a:pt x="57" y="59"/>
                    <a:pt x="15" y="102"/>
                    <a:pt x="19" y="156"/>
                  </a:cubicBezTo>
                  <a:cubicBezTo>
                    <a:pt x="25" y="227"/>
                    <a:pt x="137" y="240"/>
                    <a:pt x="132" y="283"/>
                  </a:cubicBezTo>
                  <a:cubicBezTo>
                    <a:pt x="131" y="298"/>
                    <a:pt x="114" y="303"/>
                    <a:pt x="94" y="289"/>
                  </a:cubicBezTo>
                  <a:cubicBezTo>
                    <a:pt x="52" y="262"/>
                    <a:pt x="55" y="241"/>
                    <a:pt x="36" y="239"/>
                  </a:cubicBezTo>
                  <a:cubicBezTo>
                    <a:pt x="0" y="235"/>
                    <a:pt x="32" y="344"/>
                    <a:pt x="47" y="352"/>
                  </a:cubicBezTo>
                  <a:cubicBezTo>
                    <a:pt x="58" y="358"/>
                    <a:pt x="69" y="349"/>
                    <a:pt x="75" y="349"/>
                  </a:cubicBezTo>
                  <a:cubicBezTo>
                    <a:pt x="81" y="348"/>
                    <a:pt x="113" y="362"/>
                    <a:pt x="146" y="354"/>
                  </a:cubicBezTo>
                  <a:cubicBezTo>
                    <a:pt x="171" y="348"/>
                    <a:pt x="217" y="326"/>
                    <a:pt x="211" y="245"/>
                  </a:cubicBezTo>
                  <a:cubicBezTo>
                    <a:pt x="205" y="155"/>
                    <a:pt x="101" y="160"/>
                    <a:pt x="101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5DF2D754-D50E-4D35-9F8A-4332D617E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" y="1410"/>
              <a:ext cx="2284" cy="520"/>
            </a:xfrm>
            <a:custGeom>
              <a:avLst/>
              <a:gdLst>
                <a:gd name="T0" fmla="*/ 343 w 1294"/>
                <a:gd name="T1" fmla="*/ 239 h 293"/>
                <a:gd name="T2" fmla="*/ 309 w 1294"/>
                <a:gd name="T3" fmla="*/ 149 h 293"/>
                <a:gd name="T4" fmla="*/ 322 w 1294"/>
                <a:gd name="T5" fmla="*/ 54 h 293"/>
                <a:gd name="T6" fmla="*/ 356 w 1294"/>
                <a:gd name="T7" fmla="*/ 144 h 293"/>
                <a:gd name="T8" fmla="*/ 343 w 1294"/>
                <a:gd name="T9" fmla="*/ 239 h 293"/>
                <a:gd name="T10" fmla="*/ 129 w 1294"/>
                <a:gd name="T11" fmla="*/ 239 h 293"/>
                <a:gd name="T12" fmla="*/ 95 w 1294"/>
                <a:gd name="T13" fmla="*/ 149 h 293"/>
                <a:gd name="T14" fmla="*/ 108 w 1294"/>
                <a:gd name="T15" fmla="*/ 54 h 293"/>
                <a:gd name="T16" fmla="*/ 142 w 1294"/>
                <a:gd name="T17" fmla="*/ 144 h 293"/>
                <a:gd name="T18" fmla="*/ 129 w 1294"/>
                <a:gd name="T19" fmla="*/ 239 h 293"/>
                <a:gd name="T20" fmla="*/ 332 w 1294"/>
                <a:gd name="T21" fmla="*/ 0 h 293"/>
                <a:gd name="T22" fmla="*/ 226 w 1294"/>
                <a:gd name="T23" fmla="*/ 74 h 293"/>
                <a:gd name="T24" fmla="*/ 119 w 1294"/>
                <a:gd name="T25" fmla="*/ 0 h 293"/>
                <a:gd name="T26" fmla="*/ 0 w 1294"/>
                <a:gd name="T27" fmla="*/ 147 h 293"/>
                <a:gd name="T28" fmla="*/ 119 w 1294"/>
                <a:gd name="T29" fmla="*/ 293 h 293"/>
                <a:gd name="T30" fmla="*/ 226 w 1294"/>
                <a:gd name="T31" fmla="*/ 219 h 293"/>
                <a:gd name="T32" fmla="*/ 332 w 1294"/>
                <a:gd name="T33" fmla="*/ 293 h 293"/>
                <a:gd name="T34" fmla="*/ 451 w 1294"/>
                <a:gd name="T35" fmla="*/ 147 h 293"/>
                <a:gd name="T36" fmla="*/ 332 w 1294"/>
                <a:gd name="T37" fmla="*/ 0 h 293"/>
                <a:gd name="T38" fmla="*/ 1273 w 1294"/>
                <a:gd name="T39" fmla="*/ 270 h 293"/>
                <a:gd name="T40" fmla="*/ 1273 w 1294"/>
                <a:gd name="T41" fmla="*/ 258 h 293"/>
                <a:gd name="T42" fmla="*/ 1280 w 1294"/>
                <a:gd name="T43" fmla="*/ 258 h 293"/>
                <a:gd name="T44" fmla="*/ 1287 w 1294"/>
                <a:gd name="T45" fmla="*/ 264 h 293"/>
                <a:gd name="T46" fmla="*/ 1280 w 1294"/>
                <a:gd name="T47" fmla="*/ 270 h 293"/>
                <a:gd name="T48" fmla="*/ 1273 w 1294"/>
                <a:gd name="T49" fmla="*/ 270 h 293"/>
                <a:gd name="T50" fmla="*/ 1293 w 1294"/>
                <a:gd name="T51" fmla="*/ 264 h 293"/>
                <a:gd name="T52" fmla="*/ 1281 w 1294"/>
                <a:gd name="T53" fmla="*/ 253 h 293"/>
                <a:gd name="T54" fmla="*/ 1267 w 1294"/>
                <a:gd name="T55" fmla="*/ 253 h 293"/>
                <a:gd name="T56" fmla="*/ 1267 w 1294"/>
                <a:gd name="T57" fmla="*/ 293 h 293"/>
                <a:gd name="T58" fmla="*/ 1273 w 1294"/>
                <a:gd name="T59" fmla="*/ 293 h 293"/>
                <a:gd name="T60" fmla="*/ 1273 w 1294"/>
                <a:gd name="T61" fmla="*/ 275 h 293"/>
                <a:gd name="T62" fmla="*/ 1278 w 1294"/>
                <a:gd name="T63" fmla="*/ 275 h 293"/>
                <a:gd name="T64" fmla="*/ 1287 w 1294"/>
                <a:gd name="T65" fmla="*/ 293 h 293"/>
                <a:gd name="T66" fmla="*/ 1294 w 1294"/>
                <a:gd name="T67" fmla="*/ 293 h 293"/>
                <a:gd name="T68" fmla="*/ 1284 w 1294"/>
                <a:gd name="T69" fmla="*/ 275 h 293"/>
                <a:gd name="T70" fmla="*/ 1293 w 1294"/>
                <a:gd name="T71" fmla="*/ 2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4" h="293">
                  <a:moveTo>
                    <a:pt x="343" y="239"/>
                  </a:moveTo>
                  <a:cubicBezTo>
                    <a:pt x="322" y="241"/>
                    <a:pt x="314" y="200"/>
                    <a:pt x="309" y="149"/>
                  </a:cubicBezTo>
                  <a:cubicBezTo>
                    <a:pt x="303" y="98"/>
                    <a:pt x="302" y="56"/>
                    <a:pt x="322" y="54"/>
                  </a:cubicBezTo>
                  <a:cubicBezTo>
                    <a:pt x="342" y="52"/>
                    <a:pt x="350" y="93"/>
                    <a:pt x="356" y="144"/>
                  </a:cubicBezTo>
                  <a:cubicBezTo>
                    <a:pt x="362" y="195"/>
                    <a:pt x="362" y="237"/>
                    <a:pt x="343" y="239"/>
                  </a:cubicBezTo>
                  <a:close/>
                  <a:moveTo>
                    <a:pt x="129" y="239"/>
                  </a:moveTo>
                  <a:cubicBezTo>
                    <a:pt x="109" y="241"/>
                    <a:pt x="101" y="200"/>
                    <a:pt x="95" y="149"/>
                  </a:cubicBezTo>
                  <a:cubicBezTo>
                    <a:pt x="89" y="98"/>
                    <a:pt x="88" y="56"/>
                    <a:pt x="108" y="54"/>
                  </a:cubicBezTo>
                  <a:cubicBezTo>
                    <a:pt x="128" y="52"/>
                    <a:pt x="137" y="93"/>
                    <a:pt x="142" y="144"/>
                  </a:cubicBezTo>
                  <a:cubicBezTo>
                    <a:pt x="148" y="195"/>
                    <a:pt x="149" y="237"/>
                    <a:pt x="129" y="239"/>
                  </a:cubicBezTo>
                  <a:close/>
                  <a:moveTo>
                    <a:pt x="332" y="0"/>
                  </a:moveTo>
                  <a:cubicBezTo>
                    <a:pt x="276" y="0"/>
                    <a:pt x="242" y="30"/>
                    <a:pt x="226" y="74"/>
                  </a:cubicBezTo>
                  <a:cubicBezTo>
                    <a:pt x="209" y="30"/>
                    <a:pt x="175" y="0"/>
                    <a:pt x="119" y="0"/>
                  </a:cubicBezTo>
                  <a:cubicBezTo>
                    <a:pt x="35" y="0"/>
                    <a:pt x="0" y="66"/>
                    <a:pt x="0" y="147"/>
                  </a:cubicBezTo>
                  <a:cubicBezTo>
                    <a:pt x="0" y="227"/>
                    <a:pt x="35" y="293"/>
                    <a:pt x="119" y="293"/>
                  </a:cubicBezTo>
                  <a:cubicBezTo>
                    <a:pt x="175" y="293"/>
                    <a:pt x="209" y="263"/>
                    <a:pt x="226" y="219"/>
                  </a:cubicBezTo>
                  <a:cubicBezTo>
                    <a:pt x="242" y="263"/>
                    <a:pt x="276" y="293"/>
                    <a:pt x="332" y="293"/>
                  </a:cubicBezTo>
                  <a:cubicBezTo>
                    <a:pt x="416" y="293"/>
                    <a:pt x="451" y="227"/>
                    <a:pt x="451" y="147"/>
                  </a:cubicBezTo>
                  <a:cubicBezTo>
                    <a:pt x="451" y="66"/>
                    <a:pt x="416" y="0"/>
                    <a:pt x="332" y="0"/>
                  </a:cubicBezTo>
                  <a:close/>
                  <a:moveTo>
                    <a:pt x="1273" y="270"/>
                  </a:moveTo>
                  <a:cubicBezTo>
                    <a:pt x="1273" y="258"/>
                    <a:pt x="1273" y="258"/>
                    <a:pt x="1273" y="258"/>
                  </a:cubicBezTo>
                  <a:cubicBezTo>
                    <a:pt x="1280" y="258"/>
                    <a:pt x="1280" y="258"/>
                    <a:pt x="1280" y="258"/>
                  </a:cubicBezTo>
                  <a:cubicBezTo>
                    <a:pt x="1283" y="258"/>
                    <a:pt x="1287" y="259"/>
                    <a:pt x="1287" y="264"/>
                  </a:cubicBezTo>
                  <a:cubicBezTo>
                    <a:pt x="1287" y="269"/>
                    <a:pt x="1284" y="270"/>
                    <a:pt x="1280" y="270"/>
                  </a:cubicBezTo>
                  <a:lnTo>
                    <a:pt x="1273" y="270"/>
                  </a:lnTo>
                  <a:close/>
                  <a:moveTo>
                    <a:pt x="1293" y="264"/>
                  </a:moveTo>
                  <a:cubicBezTo>
                    <a:pt x="1293" y="257"/>
                    <a:pt x="1289" y="253"/>
                    <a:pt x="1281" y="253"/>
                  </a:cubicBezTo>
                  <a:cubicBezTo>
                    <a:pt x="1267" y="253"/>
                    <a:pt x="1267" y="253"/>
                    <a:pt x="1267" y="253"/>
                  </a:cubicBezTo>
                  <a:cubicBezTo>
                    <a:pt x="1267" y="293"/>
                    <a:pt x="1267" y="293"/>
                    <a:pt x="1267" y="293"/>
                  </a:cubicBezTo>
                  <a:cubicBezTo>
                    <a:pt x="1273" y="293"/>
                    <a:pt x="1273" y="293"/>
                    <a:pt x="1273" y="293"/>
                  </a:cubicBezTo>
                  <a:cubicBezTo>
                    <a:pt x="1273" y="275"/>
                    <a:pt x="1273" y="275"/>
                    <a:pt x="1273" y="275"/>
                  </a:cubicBezTo>
                  <a:cubicBezTo>
                    <a:pt x="1278" y="275"/>
                    <a:pt x="1278" y="275"/>
                    <a:pt x="1278" y="275"/>
                  </a:cubicBezTo>
                  <a:cubicBezTo>
                    <a:pt x="1287" y="293"/>
                    <a:pt x="1287" y="293"/>
                    <a:pt x="1287" y="293"/>
                  </a:cubicBezTo>
                  <a:cubicBezTo>
                    <a:pt x="1294" y="293"/>
                    <a:pt x="1294" y="293"/>
                    <a:pt x="1294" y="293"/>
                  </a:cubicBezTo>
                  <a:cubicBezTo>
                    <a:pt x="1284" y="275"/>
                    <a:pt x="1284" y="275"/>
                    <a:pt x="1284" y="275"/>
                  </a:cubicBezTo>
                  <a:cubicBezTo>
                    <a:pt x="1289" y="275"/>
                    <a:pt x="1293" y="270"/>
                    <a:pt x="1293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3985448-7388-4D51-BB9B-411A36C240B4}"/>
              </a:ext>
            </a:extLst>
          </p:cNvPr>
          <p:cNvSpPr/>
          <p:nvPr userDrawn="1"/>
        </p:nvSpPr>
        <p:spPr>
          <a:xfrm>
            <a:off x="694178" y="854276"/>
            <a:ext cx="8983221" cy="5273040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A55A7BDE-2AA2-421E-ABB6-630E70B0EB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83962" y="278442"/>
            <a:ext cx="10768982" cy="76121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itle 18">
            <a:extLst>
              <a:ext uri="{FF2B5EF4-FFF2-40B4-BE49-F238E27FC236}">
                <a16:creationId xmlns:a16="http://schemas.microsoft.com/office/drawing/2014/main" id="{C20F5ECF-64F6-4BDB-86F4-79A4F6011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650" y="3127501"/>
            <a:ext cx="8086725" cy="602999"/>
          </a:xfrm>
        </p:spPr>
        <p:txBody>
          <a:bodyPr anchor="ctr"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0462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DC0D2-4789-478F-AA41-87E1D125F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1564E1-2F43-4468-AA67-C32A48780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FA5B72-BE7C-4054-A91C-3932FCDCD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20C2D-CB73-43F2-82E5-83CD609FD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83B072-E02E-4541-9EC1-355CC5759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2453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77822FE-2DF4-43FB-A29F-C38F28D9E886}"/>
              </a:ext>
            </a:extLst>
          </p:cNvPr>
          <p:cNvSpPr/>
          <p:nvPr userDrawn="1"/>
        </p:nvSpPr>
        <p:spPr>
          <a:xfrm>
            <a:off x="5063778" y="0"/>
            <a:ext cx="5120119" cy="1281547"/>
          </a:xfrm>
          <a:prstGeom prst="rect">
            <a:avLst/>
          </a:prstGeom>
          <a:solidFill>
            <a:srgbClr val="A6192E"/>
          </a:solidFill>
          <a:ln>
            <a:noFill/>
          </a:ln>
          <a:effectLst>
            <a:outerShdw blurRad="101600" dist="889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600" dirty="0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8BB7434A-76E6-45A0-8FDE-C71861CD31E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6308561" y="462370"/>
            <a:ext cx="2630553" cy="463991"/>
            <a:chOff x="2722" y="1234"/>
            <a:chExt cx="4116" cy="726"/>
          </a:xfrm>
          <a:solidFill>
            <a:schemeClr val="bg1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3236858-75A4-4BB4-AE90-AB148EC3D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" y="1410"/>
              <a:ext cx="397" cy="520"/>
            </a:xfrm>
            <a:custGeom>
              <a:avLst/>
              <a:gdLst>
                <a:gd name="T0" fmla="*/ 176 w 225"/>
                <a:gd name="T1" fmla="*/ 3 h 293"/>
                <a:gd name="T2" fmla="*/ 131 w 225"/>
                <a:gd name="T3" fmla="*/ 39 h 293"/>
                <a:gd name="T4" fmla="*/ 126 w 225"/>
                <a:gd name="T5" fmla="*/ 16 h 293"/>
                <a:gd name="T6" fmla="*/ 107 w 225"/>
                <a:gd name="T7" fmla="*/ 0 h 293"/>
                <a:gd name="T8" fmla="*/ 51 w 225"/>
                <a:gd name="T9" fmla="*/ 17 h 293"/>
                <a:gd name="T10" fmla="*/ 0 w 225"/>
                <a:gd name="T11" fmla="*/ 58 h 293"/>
                <a:gd name="T12" fmla="*/ 14 w 225"/>
                <a:gd name="T13" fmla="*/ 75 h 293"/>
                <a:gd name="T14" fmla="*/ 38 w 225"/>
                <a:gd name="T15" fmla="*/ 90 h 293"/>
                <a:gd name="T16" fmla="*/ 38 w 225"/>
                <a:gd name="T17" fmla="*/ 191 h 293"/>
                <a:gd name="T18" fmla="*/ 21 w 225"/>
                <a:gd name="T19" fmla="*/ 243 h 293"/>
                <a:gd name="T20" fmla="*/ 4 w 225"/>
                <a:gd name="T21" fmla="*/ 264 h 293"/>
                <a:gd name="T22" fmla="*/ 34 w 225"/>
                <a:gd name="T23" fmla="*/ 293 h 293"/>
                <a:gd name="T24" fmla="*/ 164 w 225"/>
                <a:gd name="T25" fmla="*/ 293 h 293"/>
                <a:gd name="T26" fmla="*/ 185 w 225"/>
                <a:gd name="T27" fmla="*/ 268 h 293"/>
                <a:gd name="T28" fmla="*/ 165 w 225"/>
                <a:gd name="T29" fmla="*/ 243 h 293"/>
                <a:gd name="T30" fmla="*/ 131 w 225"/>
                <a:gd name="T31" fmla="*/ 196 h 293"/>
                <a:gd name="T32" fmla="*/ 131 w 225"/>
                <a:gd name="T33" fmla="*/ 100 h 293"/>
                <a:gd name="T34" fmla="*/ 140 w 225"/>
                <a:gd name="T35" fmla="*/ 93 h 293"/>
                <a:gd name="T36" fmla="*/ 193 w 225"/>
                <a:gd name="T37" fmla="*/ 137 h 293"/>
                <a:gd name="T38" fmla="*/ 225 w 225"/>
                <a:gd name="T39" fmla="*/ 80 h 293"/>
                <a:gd name="T40" fmla="*/ 176 w 225"/>
                <a:gd name="T41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293">
                  <a:moveTo>
                    <a:pt x="176" y="3"/>
                  </a:moveTo>
                  <a:cubicBezTo>
                    <a:pt x="143" y="3"/>
                    <a:pt x="140" y="38"/>
                    <a:pt x="131" y="39"/>
                  </a:cubicBezTo>
                  <a:cubicBezTo>
                    <a:pt x="125" y="40"/>
                    <a:pt x="126" y="20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8"/>
                  </a:cubicBezTo>
                  <a:cubicBezTo>
                    <a:pt x="0" y="69"/>
                    <a:pt x="9" y="73"/>
                    <a:pt x="14" y="75"/>
                  </a:cubicBezTo>
                  <a:cubicBezTo>
                    <a:pt x="22" y="76"/>
                    <a:pt x="38" y="78"/>
                    <a:pt x="38" y="90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205"/>
                    <a:pt x="38" y="237"/>
                    <a:pt x="21" y="243"/>
                  </a:cubicBezTo>
                  <a:cubicBezTo>
                    <a:pt x="12" y="246"/>
                    <a:pt x="4" y="249"/>
                    <a:pt x="4" y="264"/>
                  </a:cubicBezTo>
                  <a:cubicBezTo>
                    <a:pt x="4" y="287"/>
                    <a:pt x="11" y="293"/>
                    <a:pt x="34" y="293"/>
                  </a:cubicBezTo>
                  <a:cubicBezTo>
                    <a:pt x="62" y="293"/>
                    <a:pt x="141" y="293"/>
                    <a:pt x="164" y="293"/>
                  </a:cubicBezTo>
                  <a:cubicBezTo>
                    <a:pt x="183" y="293"/>
                    <a:pt x="185" y="278"/>
                    <a:pt x="185" y="268"/>
                  </a:cubicBezTo>
                  <a:cubicBezTo>
                    <a:pt x="185" y="253"/>
                    <a:pt x="180" y="248"/>
                    <a:pt x="165" y="243"/>
                  </a:cubicBezTo>
                  <a:cubicBezTo>
                    <a:pt x="137" y="234"/>
                    <a:pt x="131" y="223"/>
                    <a:pt x="131" y="196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1" y="97"/>
                    <a:pt x="131" y="93"/>
                    <a:pt x="140" y="93"/>
                  </a:cubicBezTo>
                  <a:cubicBezTo>
                    <a:pt x="169" y="93"/>
                    <a:pt x="149" y="137"/>
                    <a:pt x="193" y="137"/>
                  </a:cubicBezTo>
                  <a:cubicBezTo>
                    <a:pt x="221" y="137"/>
                    <a:pt x="225" y="99"/>
                    <a:pt x="225" y="80"/>
                  </a:cubicBezTo>
                  <a:cubicBezTo>
                    <a:pt x="225" y="52"/>
                    <a:pt x="215" y="3"/>
                    <a:pt x="17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D6C6DB9-BA46-4A97-BF9D-A790E7251D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0" y="1561"/>
              <a:ext cx="123" cy="385"/>
            </a:xfrm>
            <a:custGeom>
              <a:avLst/>
              <a:gdLst>
                <a:gd name="T0" fmla="*/ 9 w 70"/>
                <a:gd name="T1" fmla="*/ 217 h 217"/>
                <a:gd name="T2" fmla="*/ 0 w 70"/>
                <a:gd name="T3" fmla="*/ 217 h 217"/>
                <a:gd name="T4" fmla="*/ 9 w 70"/>
                <a:gd name="T5" fmla="*/ 217 h 217"/>
                <a:gd name="T6" fmla="*/ 9 w 70"/>
                <a:gd name="T7" fmla="*/ 217 h 217"/>
                <a:gd name="T8" fmla="*/ 70 w 70"/>
                <a:gd name="T9" fmla="*/ 0 h 217"/>
                <a:gd name="T10" fmla="*/ 70 w 70"/>
                <a:gd name="T11" fmla="*/ 1 h 217"/>
                <a:gd name="T12" fmla="*/ 70 w 70"/>
                <a:gd name="T13" fmla="*/ 0 h 217"/>
                <a:gd name="T14" fmla="*/ 70 w 70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217">
                  <a:moveTo>
                    <a:pt x="9" y="217"/>
                  </a:moveTo>
                  <a:cubicBezTo>
                    <a:pt x="0" y="217"/>
                    <a:pt x="0" y="217"/>
                    <a:pt x="0" y="217"/>
                  </a:cubicBezTo>
                  <a:cubicBezTo>
                    <a:pt x="4" y="217"/>
                    <a:pt x="7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moveTo>
                    <a:pt x="7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2236AB6-AAB6-4510-8BA3-479E980DE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1417"/>
              <a:ext cx="397" cy="529"/>
            </a:xfrm>
            <a:custGeom>
              <a:avLst/>
              <a:gdLst>
                <a:gd name="T0" fmla="*/ 107 w 225"/>
                <a:gd name="T1" fmla="*/ 0 h 298"/>
                <a:gd name="T2" fmla="*/ 51 w 225"/>
                <a:gd name="T3" fmla="*/ 17 h 298"/>
                <a:gd name="T4" fmla="*/ 0 w 225"/>
                <a:gd name="T5" fmla="*/ 59 h 298"/>
                <a:gd name="T6" fmla="*/ 0 w 225"/>
                <a:gd name="T7" fmla="*/ 59 h 298"/>
                <a:gd name="T8" fmla="*/ 15 w 225"/>
                <a:gd name="T9" fmla="*/ 76 h 298"/>
                <a:gd name="T10" fmla="*/ 38 w 225"/>
                <a:gd name="T11" fmla="*/ 91 h 298"/>
                <a:gd name="T12" fmla="*/ 38 w 225"/>
                <a:gd name="T13" fmla="*/ 194 h 298"/>
                <a:gd name="T14" fmla="*/ 21 w 225"/>
                <a:gd name="T15" fmla="*/ 248 h 298"/>
                <a:gd name="T16" fmla="*/ 4 w 225"/>
                <a:gd name="T17" fmla="*/ 269 h 298"/>
                <a:gd name="T18" fmla="*/ 34 w 225"/>
                <a:gd name="T19" fmla="*/ 298 h 298"/>
                <a:gd name="T20" fmla="*/ 155 w 225"/>
                <a:gd name="T21" fmla="*/ 298 h 298"/>
                <a:gd name="T22" fmla="*/ 164 w 225"/>
                <a:gd name="T23" fmla="*/ 298 h 298"/>
                <a:gd name="T24" fmla="*/ 185 w 225"/>
                <a:gd name="T25" fmla="*/ 273 h 298"/>
                <a:gd name="T26" fmla="*/ 165 w 225"/>
                <a:gd name="T27" fmla="*/ 248 h 298"/>
                <a:gd name="T28" fmla="*/ 131 w 225"/>
                <a:gd name="T29" fmla="*/ 199 h 298"/>
                <a:gd name="T30" fmla="*/ 131 w 225"/>
                <a:gd name="T31" fmla="*/ 102 h 298"/>
                <a:gd name="T32" fmla="*/ 140 w 225"/>
                <a:gd name="T33" fmla="*/ 95 h 298"/>
                <a:gd name="T34" fmla="*/ 140 w 225"/>
                <a:gd name="T35" fmla="*/ 95 h 298"/>
                <a:gd name="T36" fmla="*/ 193 w 225"/>
                <a:gd name="T37" fmla="*/ 139 h 298"/>
                <a:gd name="T38" fmla="*/ 225 w 225"/>
                <a:gd name="T39" fmla="*/ 82 h 298"/>
                <a:gd name="T40" fmla="*/ 225 w 225"/>
                <a:gd name="T41" fmla="*/ 81 h 298"/>
                <a:gd name="T42" fmla="*/ 176 w 225"/>
                <a:gd name="T43" fmla="*/ 3 h 298"/>
                <a:gd name="T44" fmla="*/ 130 w 225"/>
                <a:gd name="T45" fmla="*/ 40 h 298"/>
                <a:gd name="T46" fmla="*/ 130 w 225"/>
                <a:gd name="T47" fmla="*/ 40 h 298"/>
                <a:gd name="T48" fmla="*/ 126 w 225"/>
                <a:gd name="T49" fmla="*/ 16 h 298"/>
                <a:gd name="T50" fmla="*/ 107 w 225"/>
                <a:gd name="T5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98">
                  <a:moveTo>
                    <a:pt x="107" y="0"/>
                  </a:moveTo>
                  <a:cubicBezTo>
                    <a:pt x="96" y="0"/>
                    <a:pt x="84" y="5"/>
                    <a:pt x="51" y="17"/>
                  </a:cubicBezTo>
                  <a:cubicBezTo>
                    <a:pt x="19" y="29"/>
                    <a:pt x="0" y="3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70"/>
                    <a:pt x="9" y="75"/>
                    <a:pt x="15" y="76"/>
                  </a:cubicBezTo>
                  <a:cubicBezTo>
                    <a:pt x="22" y="77"/>
                    <a:pt x="38" y="80"/>
                    <a:pt x="38" y="91"/>
                  </a:cubicBezTo>
                  <a:cubicBezTo>
                    <a:pt x="38" y="194"/>
                    <a:pt x="38" y="194"/>
                    <a:pt x="38" y="194"/>
                  </a:cubicBezTo>
                  <a:cubicBezTo>
                    <a:pt x="38" y="209"/>
                    <a:pt x="38" y="241"/>
                    <a:pt x="21" y="248"/>
                  </a:cubicBezTo>
                  <a:cubicBezTo>
                    <a:pt x="13" y="251"/>
                    <a:pt x="4" y="254"/>
                    <a:pt x="4" y="269"/>
                  </a:cubicBezTo>
                  <a:cubicBezTo>
                    <a:pt x="4" y="292"/>
                    <a:pt x="11" y="298"/>
                    <a:pt x="34" y="298"/>
                  </a:cubicBezTo>
                  <a:cubicBezTo>
                    <a:pt x="59" y="298"/>
                    <a:pt x="126" y="298"/>
                    <a:pt x="155" y="298"/>
                  </a:cubicBezTo>
                  <a:cubicBezTo>
                    <a:pt x="164" y="298"/>
                    <a:pt x="164" y="298"/>
                    <a:pt x="164" y="298"/>
                  </a:cubicBezTo>
                  <a:cubicBezTo>
                    <a:pt x="183" y="298"/>
                    <a:pt x="185" y="283"/>
                    <a:pt x="185" y="273"/>
                  </a:cubicBezTo>
                  <a:cubicBezTo>
                    <a:pt x="185" y="258"/>
                    <a:pt x="179" y="253"/>
                    <a:pt x="165" y="248"/>
                  </a:cubicBezTo>
                  <a:cubicBezTo>
                    <a:pt x="137" y="238"/>
                    <a:pt x="131" y="227"/>
                    <a:pt x="131" y="199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1" y="99"/>
                    <a:pt x="131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69" y="95"/>
                    <a:pt x="149" y="139"/>
                    <a:pt x="193" y="139"/>
                  </a:cubicBezTo>
                  <a:cubicBezTo>
                    <a:pt x="221" y="139"/>
                    <a:pt x="225" y="101"/>
                    <a:pt x="225" y="82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52"/>
                    <a:pt x="215" y="3"/>
                    <a:pt x="176" y="3"/>
                  </a:cubicBezTo>
                  <a:cubicBezTo>
                    <a:pt x="143" y="3"/>
                    <a:pt x="140" y="39"/>
                    <a:pt x="130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5" y="40"/>
                    <a:pt x="126" y="21"/>
                    <a:pt x="126" y="16"/>
                  </a:cubicBezTo>
                  <a:cubicBezTo>
                    <a:pt x="125" y="8"/>
                    <a:pt x="120" y="0"/>
                    <a:pt x="10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B8C0A03-21AB-449D-8827-05B35A0B6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" y="1234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27E35B98-8D83-4FB9-906E-AADF6A6B1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" y="1234"/>
              <a:ext cx="3242" cy="717"/>
            </a:xfrm>
            <a:custGeom>
              <a:avLst/>
              <a:gdLst>
                <a:gd name="T0" fmla="*/ 86 w 1837"/>
                <a:gd name="T1" fmla="*/ 195 h 404"/>
                <a:gd name="T2" fmla="*/ 111 w 1837"/>
                <a:gd name="T3" fmla="*/ 160 h 404"/>
                <a:gd name="T4" fmla="*/ 102 w 1837"/>
                <a:gd name="T5" fmla="*/ 213 h 404"/>
                <a:gd name="T6" fmla="*/ 126 w 1837"/>
                <a:gd name="T7" fmla="*/ 106 h 404"/>
                <a:gd name="T8" fmla="*/ 107 w 1837"/>
                <a:gd name="T9" fmla="*/ 403 h 404"/>
                <a:gd name="T10" fmla="*/ 218 w 1837"/>
                <a:gd name="T11" fmla="*/ 333 h 404"/>
                <a:gd name="T12" fmla="*/ 212 w 1837"/>
                <a:gd name="T13" fmla="*/ 298 h 404"/>
                <a:gd name="T14" fmla="*/ 95 w 1837"/>
                <a:gd name="T15" fmla="*/ 270 h 404"/>
                <a:gd name="T16" fmla="*/ 227 w 1837"/>
                <a:gd name="T17" fmla="*/ 216 h 404"/>
                <a:gd name="T18" fmla="*/ 1707 w 1837"/>
                <a:gd name="T19" fmla="*/ 214 h 404"/>
                <a:gd name="T20" fmla="*/ 1718 w 1837"/>
                <a:gd name="T21" fmla="*/ 161 h 404"/>
                <a:gd name="T22" fmla="*/ 1746 w 1837"/>
                <a:gd name="T23" fmla="*/ 186 h 404"/>
                <a:gd name="T24" fmla="*/ 1707 w 1837"/>
                <a:gd name="T25" fmla="*/ 214 h 404"/>
                <a:gd name="T26" fmla="*/ 1610 w 1837"/>
                <a:gd name="T27" fmla="*/ 269 h 404"/>
                <a:gd name="T28" fmla="*/ 1727 w 1837"/>
                <a:gd name="T29" fmla="*/ 404 h 404"/>
                <a:gd name="T30" fmla="*/ 1824 w 1837"/>
                <a:gd name="T31" fmla="*/ 298 h 404"/>
                <a:gd name="T32" fmla="*/ 1762 w 1837"/>
                <a:gd name="T33" fmla="*/ 331 h 404"/>
                <a:gd name="T34" fmla="*/ 1808 w 1837"/>
                <a:gd name="T35" fmla="*/ 240 h 404"/>
                <a:gd name="T36" fmla="*/ 1736 w 1837"/>
                <a:gd name="T37" fmla="*/ 106 h 404"/>
                <a:gd name="T38" fmla="*/ 622 w 1837"/>
                <a:gd name="T39" fmla="*/ 120 h 404"/>
                <a:gd name="T40" fmla="*/ 585 w 1837"/>
                <a:gd name="T41" fmla="*/ 179 h 404"/>
                <a:gd name="T42" fmla="*/ 609 w 1837"/>
                <a:gd name="T43" fmla="*/ 297 h 404"/>
                <a:gd name="T44" fmla="*/ 574 w 1837"/>
                <a:gd name="T45" fmla="*/ 372 h 404"/>
                <a:gd name="T46" fmla="*/ 734 w 1837"/>
                <a:gd name="T47" fmla="*/ 401 h 404"/>
                <a:gd name="T48" fmla="*/ 735 w 1837"/>
                <a:gd name="T49" fmla="*/ 351 h 404"/>
                <a:gd name="T50" fmla="*/ 701 w 1837"/>
                <a:gd name="T51" fmla="*/ 205 h 404"/>
                <a:gd name="T52" fmla="*/ 763 w 1837"/>
                <a:gd name="T53" fmla="*/ 242 h 404"/>
                <a:gd name="T54" fmla="*/ 746 w 1837"/>
                <a:gd name="T55" fmla="*/ 106 h 404"/>
                <a:gd name="T56" fmla="*/ 701 w 1837"/>
                <a:gd name="T57" fmla="*/ 143 h 404"/>
                <a:gd name="T58" fmla="*/ 696 w 1837"/>
                <a:gd name="T59" fmla="*/ 119 h 404"/>
                <a:gd name="T60" fmla="*/ 369 w 1837"/>
                <a:gd name="T61" fmla="*/ 343 h 404"/>
                <a:gd name="T62" fmla="*/ 368 w 1837"/>
                <a:gd name="T63" fmla="*/ 167 h 404"/>
                <a:gd name="T64" fmla="*/ 369 w 1837"/>
                <a:gd name="T65" fmla="*/ 343 h 404"/>
                <a:gd name="T66" fmla="*/ 457 w 1837"/>
                <a:gd name="T67" fmla="*/ 0 h 404"/>
                <a:gd name="T68" fmla="*/ 342 w 1837"/>
                <a:gd name="T69" fmla="*/ 45 h 404"/>
                <a:gd name="T70" fmla="*/ 380 w 1837"/>
                <a:gd name="T71" fmla="*/ 93 h 404"/>
                <a:gd name="T72" fmla="*/ 368 w 1837"/>
                <a:gd name="T73" fmla="*/ 118 h 404"/>
                <a:gd name="T74" fmla="*/ 233 w 1837"/>
                <a:gd name="T75" fmla="*/ 265 h 404"/>
                <a:gd name="T76" fmla="*/ 323 w 1837"/>
                <a:gd name="T77" fmla="*/ 404 h 404"/>
                <a:gd name="T78" fmla="*/ 398 w 1837"/>
                <a:gd name="T79" fmla="*/ 404 h 404"/>
                <a:gd name="T80" fmla="*/ 494 w 1837"/>
                <a:gd name="T81" fmla="*/ 380 h 404"/>
                <a:gd name="T82" fmla="*/ 473 w 1837"/>
                <a:gd name="T83" fmla="*/ 257 h 404"/>
                <a:gd name="T84" fmla="*/ 458 w 1837"/>
                <a:gd name="T85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7" h="404">
                  <a:moveTo>
                    <a:pt x="96" y="214"/>
                  </a:moveTo>
                  <a:cubicBezTo>
                    <a:pt x="89" y="214"/>
                    <a:pt x="86" y="208"/>
                    <a:pt x="86" y="195"/>
                  </a:cubicBezTo>
                  <a:cubicBezTo>
                    <a:pt x="86" y="180"/>
                    <a:pt x="95" y="162"/>
                    <a:pt x="108" y="161"/>
                  </a:cubicBezTo>
                  <a:cubicBezTo>
                    <a:pt x="109" y="160"/>
                    <a:pt x="110" y="160"/>
                    <a:pt x="111" y="160"/>
                  </a:cubicBezTo>
                  <a:cubicBezTo>
                    <a:pt x="126" y="160"/>
                    <a:pt x="136" y="177"/>
                    <a:pt x="136" y="186"/>
                  </a:cubicBezTo>
                  <a:cubicBezTo>
                    <a:pt x="136" y="208"/>
                    <a:pt x="118" y="208"/>
                    <a:pt x="102" y="213"/>
                  </a:cubicBezTo>
                  <a:cubicBezTo>
                    <a:pt x="100" y="214"/>
                    <a:pt x="98" y="214"/>
                    <a:pt x="96" y="214"/>
                  </a:cubicBezTo>
                  <a:moveTo>
                    <a:pt x="126" y="106"/>
                  </a:moveTo>
                  <a:cubicBezTo>
                    <a:pt x="45" y="106"/>
                    <a:pt x="0" y="185"/>
                    <a:pt x="0" y="269"/>
                  </a:cubicBezTo>
                  <a:cubicBezTo>
                    <a:pt x="0" y="345"/>
                    <a:pt x="31" y="399"/>
                    <a:pt x="107" y="403"/>
                  </a:cubicBezTo>
                  <a:cubicBezTo>
                    <a:pt x="110" y="404"/>
                    <a:pt x="113" y="404"/>
                    <a:pt x="117" y="404"/>
                  </a:cubicBezTo>
                  <a:cubicBezTo>
                    <a:pt x="162" y="404"/>
                    <a:pt x="205" y="384"/>
                    <a:pt x="218" y="333"/>
                  </a:cubicBezTo>
                  <a:cubicBezTo>
                    <a:pt x="225" y="305"/>
                    <a:pt x="220" y="298"/>
                    <a:pt x="214" y="298"/>
                  </a:cubicBezTo>
                  <a:cubicBezTo>
                    <a:pt x="213" y="298"/>
                    <a:pt x="213" y="298"/>
                    <a:pt x="212" y="298"/>
                  </a:cubicBezTo>
                  <a:cubicBezTo>
                    <a:pt x="200" y="299"/>
                    <a:pt x="184" y="331"/>
                    <a:pt x="151" y="331"/>
                  </a:cubicBezTo>
                  <a:cubicBezTo>
                    <a:pt x="113" y="331"/>
                    <a:pt x="98" y="303"/>
                    <a:pt x="95" y="270"/>
                  </a:cubicBezTo>
                  <a:cubicBezTo>
                    <a:pt x="95" y="270"/>
                    <a:pt x="159" y="252"/>
                    <a:pt x="198" y="240"/>
                  </a:cubicBezTo>
                  <a:cubicBezTo>
                    <a:pt x="220" y="234"/>
                    <a:pt x="227" y="228"/>
                    <a:pt x="227" y="216"/>
                  </a:cubicBezTo>
                  <a:cubicBezTo>
                    <a:pt x="227" y="182"/>
                    <a:pt x="194" y="106"/>
                    <a:pt x="126" y="106"/>
                  </a:cubicBezTo>
                  <a:moveTo>
                    <a:pt x="1707" y="214"/>
                  </a:moveTo>
                  <a:cubicBezTo>
                    <a:pt x="1699" y="214"/>
                    <a:pt x="1696" y="208"/>
                    <a:pt x="1696" y="195"/>
                  </a:cubicBezTo>
                  <a:cubicBezTo>
                    <a:pt x="1696" y="180"/>
                    <a:pt x="1705" y="162"/>
                    <a:pt x="1718" y="161"/>
                  </a:cubicBezTo>
                  <a:cubicBezTo>
                    <a:pt x="1719" y="160"/>
                    <a:pt x="1720" y="160"/>
                    <a:pt x="1721" y="160"/>
                  </a:cubicBezTo>
                  <a:cubicBezTo>
                    <a:pt x="1736" y="160"/>
                    <a:pt x="1746" y="177"/>
                    <a:pt x="1746" y="186"/>
                  </a:cubicBezTo>
                  <a:cubicBezTo>
                    <a:pt x="1746" y="208"/>
                    <a:pt x="1729" y="208"/>
                    <a:pt x="1712" y="213"/>
                  </a:cubicBezTo>
                  <a:cubicBezTo>
                    <a:pt x="1710" y="214"/>
                    <a:pt x="1708" y="214"/>
                    <a:pt x="1707" y="214"/>
                  </a:cubicBezTo>
                  <a:moveTo>
                    <a:pt x="1736" y="106"/>
                  </a:moveTo>
                  <a:cubicBezTo>
                    <a:pt x="1655" y="106"/>
                    <a:pt x="1610" y="185"/>
                    <a:pt x="1610" y="269"/>
                  </a:cubicBezTo>
                  <a:cubicBezTo>
                    <a:pt x="1610" y="345"/>
                    <a:pt x="1641" y="399"/>
                    <a:pt x="1717" y="403"/>
                  </a:cubicBezTo>
                  <a:cubicBezTo>
                    <a:pt x="1720" y="404"/>
                    <a:pt x="1723" y="404"/>
                    <a:pt x="1727" y="404"/>
                  </a:cubicBezTo>
                  <a:cubicBezTo>
                    <a:pt x="1772" y="404"/>
                    <a:pt x="1815" y="384"/>
                    <a:pt x="1828" y="333"/>
                  </a:cubicBezTo>
                  <a:cubicBezTo>
                    <a:pt x="1835" y="305"/>
                    <a:pt x="1830" y="298"/>
                    <a:pt x="1824" y="298"/>
                  </a:cubicBezTo>
                  <a:cubicBezTo>
                    <a:pt x="1823" y="298"/>
                    <a:pt x="1823" y="298"/>
                    <a:pt x="1823" y="298"/>
                  </a:cubicBezTo>
                  <a:cubicBezTo>
                    <a:pt x="1810" y="299"/>
                    <a:pt x="1795" y="331"/>
                    <a:pt x="1762" y="331"/>
                  </a:cubicBezTo>
                  <a:cubicBezTo>
                    <a:pt x="1723" y="331"/>
                    <a:pt x="1709" y="303"/>
                    <a:pt x="1705" y="270"/>
                  </a:cubicBezTo>
                  <a:cubicBezTo>
                    <a:pt x="1705" y="270"/>
                    <a:pt x="1769" y="252"/>
                    <a:pt x="1808" y="240"/>
                  </a:cubicBezTo>
                  <a:cubicBezTo>
                    <a:pt x="1830" y="234"/>
                    <a:pt x="1837" y="228"/>
                    <a:pt x="1837" y="216"/>
                  </a:cubicBezTo>
                  <a:cubicBezTo>
                    <a:pt x="1837" y="182"/>
                    <a:pt x="1804" y="106"/>
                    <a:pt x="1736" y="106"/>
                  </a:cubicBezTo>
                  <a:moveTo>
                    <a:pt x="677" y="103"/>
                  </a:moveTo>
                  <a:cubicBezTo>
                    <a:pt x="666" y="103"/>
                    <a:pt x="654" y="108"/>
                    <a:pt x="622" y="120"/>
                  </a:cubicBezTo>
                  <a:cubicBezTo>
                    <a:pt x="589" y="132"/>
                    <a:pt x="570" y="141"/>
                    <a:pt x="570" y="162"/>
                  </a:cubicBezTo>
                  <a:cubicBezTo>
                    <a:pt x="570" y="173"/>
                    <a:pt x="579" y="178"/>
                    <a:pt x="585" y="179"/>
                  </a:cubicBezTo>
                  <a:cubicBezTo>
                    <a:pt x="592" y="180"/>
                    <a:pt x="609" y="183"/>
                    <a:pt x="609" y="194"/>
                  </a:cubicBezTo>
                  <a:cubicBezTo>
                    <a:pt x="609" y="297"/>
                    <a:pt x="609" y="297"/>
                    <a:pt x="609" y="297"/>
                  </a:cubicBezTo>
                  <a:cubicBezTo>
                    <a:pt x="609" y="312"/>
                    <a:pt x="609" y="344"/>
                    <a:pt x="591" y="351"/>
                  </a:cubicBezTo>
                  <a:cubicBezTo>
                    <a:pt x="583" y="354"/>
                    <a:pt x="574" y="357"/>
                    <a:pt x="574" y="372"/>
                  </a:cubicBezTo>
                  <a:cubicBezTo>
                    <a:pt x="574" y="395"/>
                    <a:pt x="582" y="401"/>
                    <a:pt x="605" y="401"/>
                  </a:cubicBezTo>
                  <a:cubicBezTo>
                    <a:pt x="633" y="401"/>
                    <a:pt x="711" y="401"/>
                    <a:pt x="734" y="401"/>
                  </a:cubicBezTo>
                  <a:cubicBezTo>
                    <a:pt x="753" y="401"/>
                    <a:pt x="755" y="386"/>
                    <a:pt x="755" y="376"/>
                  </a:cubicBezTo>
                  <a:cubicBezTo>
                    <a:pt x="755" y="361"/>
                    <a:pt x="750" y="356"/>
                    <a:pt x="735" y="351"/>
                  </a:cubicBezTo>
                  <a:cubicBezTo>
                    <a:pt x="708" y="341"/>
                    <a:pt x="701" y="330"/>
                    <a:pt x="701" y="302"/>
                  </a:cubicBezTo>
                  <a:cubicBezTo>
                    <a:pt x="701" y="205"/>
                    <a:pt x="701" y="205"/>
                    <a:pt x="701" y="205"/>
                  </a:cubicBezTo>
                  <a:cubicBezTo>
                    <a:pt x="701" y="202"/>
                    <a:pt x="701" y="198"/>
                    <a:pt x="710" y="198"/>
                  </a:cubicBezTo>
                  <a:cubicBezTo>
                    <a:pt x="739" y="198"/>
                    <a:pt x="719" y="242"/>
                    <a:pt x="763" y="242"/>
                  </a:cubicBezTo>
                  <a:cubicBezTo>
                    <a:pt x="791" y="242"/>
                    <a:pt x="795" y="204"/>
                    <a:pt x="795" y="184"/>
                  </a:cubicBezTo>
                  <a:cubicBezTo>
                    <a:pt x="795" y="155"/>
                    <a:pt x="785" y="106"/>
                    <a:pt x="746" y="106"/>
                  </a:cubicBezTo>
                  <a:cubicBezTo>
                    <a:pt x="746" y="106"/>
                    <a:pt x="746" y="106"/>
                    <a:pt x="746" y="106"/>
                  </a:cubicBezTo>
                  <a:cubicBezTo>
                    <a:pt x="713" y="106"/>
                    <a:pt x="710" y="142"/>
                    <a:pt x="701" y="143"/>
                  </a:cubicBezTo>
                  <a:cubicBezTo>
                    <a:pt x="701" y="143"/>
                    <a:pt x="701" y="143"/>
                    <a:pt x="700" y="143"/>
                  </a:cubicBezTo>
                  <a:cubicBezTo>
                    <a:pt x="696" y="143"/>
                    <a:pt x="696" y="124"/>
                    <a:pt x="696" y="119"/>
                  </a:cubicBezTo>
                  <a:cubicBezTo>
                    <a:pt x="695" y="111"/>
                    <a:pt x="690" y="103"/>
                    <a:pt x="677" y="103"/>
                  </a:cubicBezTo>
                  <a:moveTo>
                    <a:pt x="369" y="343"/>
                  </a:moveTo>
                  <a:cubicBezTo>
                    <a:pt x="341" y="343"/>
                    <a:pt x="333" y="274"/>
                    <a:pt x="333" y="240"/>
                  </a:cubicBezTo>
                  <a:cubicBezTo>
                    <a:pt x="333" y="216"/>
                    <a:pt x="341" y="167"/>
                    <a:pt x="368" y="167"/>
                  </a:cubicBezTo>
                  <a:cubicBezTo>
                    <a:pt x="383" y="167"/>
                    <a:pt x="380" y="190"/>
                    <a:pt x="380" y="247"/>
                  </a:cubicBezTo>
                  <a:cubicBezTo>
                    <a:pt x="380" y="314"/>
                    <a:pt x="383" y="343"/>
                    <a:pt x="369" y="343"/>
                  </a:cubicBezTo>
                  <a:moveTo>
                    <a:pt x="458" y="0"/>
                  </a:moveTo>
                  <a:cubicBezTo>
                    <a:pt x="457" y="0"/>
                    <a:pt x="457" y="0"/>
                    <a:pt x="457" y="0"/>
                  </a:cubicBezTo>
                  <a:cubicBezTo>
                    <a:pt x="454" y="0"/>
                    <a:pt x="450" y="1"/>
                    <a:pt x="447" y="1"/>
                  </a:cubicBezTo>
                  <a:cubicBezTo>
                    <a:pt x="383" y="17"/>
                    <a:pt x="342" y="25"/>
                    <a:pt x="342" y="45"/>
                  </a:cubicBezTo>
                  <a:cubicBezTo>
                    <a:pt x="342" y="54"/>
                    <a:pt x="350" y="58"/>
                    <a:pt x="359" y="61"/>
                  </a:cubicBezTo>
                  <a:cubicBezTo>
                    <a:pt x="367" y="64"/>
                    <a:pt x="380" y="65"/>
                    <a:pt x="380" y="93"/>
                  </a:cubicBezTo>
                  <a:cubicBezTo>
                    <a:pt x="380" y="112"/>
                    <a:pt x="378" y="119"/>
                    <a:pt x="373" y="119"/>
                  </a:cubicBezTo>
                  <a:cubicBezTo>
                    <a:pt x="372" y="119"/>
                    <a:pt x="370" y="118"/>
                    <a:pt x="368" y="118"/>
                  </a:cubicBezTo>
                  <a:cubicBezTo>
                    <a:pt x="363" y="115"/>
                    <a:pt x="360" y="106"/>
                    <a:pt x="335" y="106"/>
                  </a:cubicBezTo>
                  <a:cubicBezTo>
                    <a:pt x="263" y="106"/>
                    <a:pt x="233" y="185"/>
                    <a:pt x="233" y="265"/>
                  </a:cubicBezTo>
                  <a:cubicBezTo>
                    <a:pt x="233" y="346"/>
                    <a:pt x="264" y="404"/>
                    <a:pt x="323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64" y="404"/>
                    <a:pt x="380" y="376"/>
                    <a:pt x="380" y="376"/>
                  </a:cubicBezTo>
                  <a:cubicBezTo>
                    <a:pt x="380" y="389"/>
                    <a:pt x="383" y="404"/>
                    <a:pt x="398" y="404"/>
                  </a:cubicBezTo>
                  <a:cubicBezTo>
                    <a:pt x="400" y="404"/>
                    <a:pt x="402" y="404"/>
                    <a:pt x="405" y="403"/>
                  </a:cubicBezTo>
                  <a:cubicBezTo>
                    <a:pt x="422" y="399"/>
                    <a:pt x="475" y="389"/>
                    <a:pt x="494" y="380"/>
                  </a:cubicBezTo>
                  <a:cubicBezTo>
                    <a:pt x="515" y="369"/>
                    <a:pt x="507" y="342"/>
                    <a:pt x="494" y="337"/>
                  </a:cubicBezTo>
                  <a:cubicBezTo>
                    <a:pt x="473" y="331"/>
                    <a:pt x="473" y="308"/>
                    <a:pt x="473" y="257"/>
                  </a:cubicBezTo>
                  <a:cubicBezTo>
                    <a:pt x="473" y="257"/>
                    <a:pt x="473" y="53"/>
                    <a:pt x="473" y="14"/>
                  </a:cubicBezTo>
                  <a:cubicBezTo>
                    <a:pt x="473" y="3"/>
                    <a:pt x="466" y="0"/>
                    <a:pt x="4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827F21F-A602-4BB0-9624-2CC5F2BD89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36"/>
              <a:ext cx="117" cy="117"/>
            </a:xfrm>
            <a:custGeom>
              <a:avLst/>
              <a:gdLst>
                <a:gd name="T0" fmla="*/ 33 w 66"/>
                <a:gd name="T1" fmla="*/ 61 h 66"/>
                <a:gd name="T2" fmla="*/ 6 w 66"/>
                <a:gd name="T3" fmla="*/ 33 h 66"/>
                <a:gd name="T4" fmla="*/ 33 w 66"/>
                <a:gd name="T5" fmla="*/ 5 h 66"/>
                <a:gd name="T6" fmla="*/ 60 w 66"/>
                <a:gd name="T7" fmla="*/ 33 h 66"/>
                <a:gd name="T8" fmla="*/ 33 w 66"/>
                <a:gd name="T9" fmla="*/ 61 h 66"/>
                <a:gd name="T10" fmla="*/ 33 w 66"/>
                <a:gd name="T11" fmla="*/ 0 h 66"/>
                <a:gd name="T12" fmla="*/ 0 w 66"/>
                <a:gd name="T13" fmla="*/ 33 h 66"/>
                <a:gd name="T14" fmla="*/ 33 w 66"/>
                <a:gd name="T15" fmla="*/ 66 h 66"/>
                <a:gd name="T16" fmla="*/ 66 w 66"/>
                <a:gd name="T17" fmla="*/ 33 h 66"/>
                <a:gd name="T18" fmla="*/ 33 w 66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61"/>
                  </a:moveTo>
                  <a:cubicBezTo>
                    <a:pt x="18" y="61"/>
                    <a:pt x="6" y="49"/>
                    <a:pt x="6" y="33"/>
                  </a:cubicBezTo>
                  <a:cubicBezTo>
                    <a:pt x="6" y="17"/>
                    <a:pt x="18" y="5"/>
                    <a:pt x="33" y="5"/>
                  </a:cubicBezTo>
                  <a:cubicBezTo>
                    <a:pt x="48" y="5"/>
                    <a:pt x="60" y="17"/>
                    <a:pt x="60" y="33"/>
                  </a:cubicBezTo>
                  <a:cubicBezTo>
                    <a:pt x="60" y="49"/>
                    <a:pt x="48" y="61"/>
                    <a:pt x="33" y="61"/>
                  </a:cubicBezTo>
                  <a:close/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BC03B7F2-8287-415D-93B8-655A672705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5" y="1318"/>
              <a:ext cx="676" cy="642"/>
            </a:xfrm>
            <a:custGeom>
              <a:avLst/>
              <a:gdLst>
                <a:gd name="T0" fmla="*/ 349 w 383"/>
                <a:gd name="T1" fmla="*/ 293 h 362"/>
                <a:gd name="T2" fmla="*/ 327 w 383"/>
                <a:gd name="T3" fmla="*/ 242 h 362"/>
                <a:gd name="T4" fmla="*/ 327 w 383"/>
                <a:gd name="T5" fmla="*/ 128 h 362"/>
                <a:gd name="T6" fmla="*/ 345 w 383"/>
                <a:gd name="T7" fmla="*/ 128 h 362"/>
                <a:gd name="T8" fmla="*/ 378 w 383"/>
                <a:gd name="T9" fmla="*/ 117 h 362"/>
                <a:gd name="T10" fmla="*/ 378 w 383"/>
                <a:gd name="T11" fmla="*/ 87 h 362"/>
                <a:gd name="T12" fmla="*/ 366 w 383"/>
                <a:gd name="T13" fmla="*/ 71 h 362"/>
                <a:gd name="T14" fmla="*/ 332 w 383"/>
                <a:gd name="T15" fmla="*/ 71 h 362"/>
                <a:gd name="T16" fmla="*/ 327 w 383"/>
                <a:gd name="T17" fmla="*/ 34 h 362"/>
                <a:gd name="T18" fmla="*/ 256 w 383"/>
                <a:gd name="T19" fmla="*/ 57 h 362"/>
                <a:gd name="T20" fmla="*/ 206 w 383"/>
                <a:gd name="T21" fmla="*/ 107 h 362"/>
                <a:gd name="T22" fmla="*/ 229 w 383"/>
                <a:gd name="T23" fmla="*/ 139 h 362"/>
                <a:gd name="T24" fmla="*/ 229 w 383"/>
                <a:gd name="T25" fmla="*/ 277 h 362"/>
                <a:gd name="T26" fmla="*/ 303 w 383"/>
                <a:gd name="T27" fmla="*/ 357 h 362"/>
                <a:gd name="T28" fmla="*/ 383 w 383"/>
                <a:gd name="T29" fmla="*/ 306 h 362"/>
                <a:gd name="T30" fmla="*/ 349 w 383"/>
                <a:gd name="T31" fmla="*/ 293 h 362"/>
                <a:gd name="T32" fmla="*/ 101 w 383"/>
                <a:gd name="T33" fmla="*/ 126 h 362"/>
                <a:gd name="T34" fmla="*/ 118 w 383"/>
                <a:gd name="T35" fmla="*/ 115 h 362"/>
                <a:gd name="T36" fmla="*/ 179 w 383"/>
                <a:gd name="T37" fmla="*/ 154 h 362"/>
                <a:gd name="T38" fmla="*/ 199 w 383"/>
                <a:gd name="T39" fmla="*/ 128 h 362"/>
                <a:gd name="T40" fmla="*/ 171 w 383"/>
                <a:gd name="T41" fmla="*/ 57 h 362"/>
                <a:gd name="T42" fmla="*/ 155 w 383"/>
                <a:gd name="T43" fmla="*/ 65 h 362"/>
                <a:gd name="T44" fmla="*/ 108 w 383"/>
                <a:gd name="T45" fmla="*/ 59 h 362"/>
                <a:gd name="T46" fmla="*/ 19 w 383"/>
                <a:gd name="T47" fmla="*/ 156 h 362"/>
                <a:gd name="T48" fmla="*/ 132 w 383"/>
                <a:gd name="T49" fmla="*/ 283 h 362"/>
                <a:gd name="T50" fmla="*/ 94 w 383"/>
                <a:gd name="T51" fmla="*/ 289 h 362"/>
                <a:gd name="T52" fmla="*/ 36 w 383"/>
                <a:gd name="T53" fmla="*/ 239 h 362"/>
                <a:gd name="T54" fmla="*/ 47 w 383"/>
                <a:gd name="T55" fmla="*/ 352 h 362"/>
                <a:gd name="T56" fmla="*/ 75 w 383"/>
                <a:gd name="T57" fmla="*/ 349 h 362"/>
                <a:gd name="T58" fmla="*/ 146 w 383"/>
                <a:gd name="T59" fmla="*/ 354 h 362"/>
                <a:gd name="T60" fmla="*/ 211 w 383"/>
                <a:gd name="T61" fmla="*/ 245 h 362"/>
                <a:gd name="T62" fmla="*/ 101 w 383"/>
                <a:gd name="T63" fmla="*/ 126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3" h="362">
                  <a:moveTo>
                    <a:pt x="349" y="293"/>
                  </a:moveTo>
                  <a:cubicBezTo>
                    <a:pt x="336" y="293"/>
                    <a:pt x="327" y="278"/>
                    <a:pt x="327" y="242"/>
                  </a:cubicBezTo>
                  <a:cubicBezTo>
                    <a:pt x="327" y="128"/>
                    <a:pt x="327" y="128"/>
                    <a:pt x="327" y="128"/>
                  </a:cubicBezTo>
                  <a:cubicBezTo>
                    <a:pt x="345" y="128"/>
                    <a:pt x="345" y="128"/>
                    <a:pt x="345" y="128"/>
                  </a:cubicBezTo>
                  <a:cubicBezTo>
                    <a:pt x="368" y="128"/>
                    <a:pt x="378" y="130"/>
                    <a:pt x="378" y="117"/>
                  </a:cubicBezTo>
                  <a:cubicBezTo>
                    <a:pt x="378" y="108"/>
                    <a:pt x="378" y="99"/>
                    <a:pt x="378" y="87"/>
                  </a:cubicBezTo>
                  <a:cubicBezTo>
                    <a:pt x="378" y="79"/>
                    <a:pt x="378" y="71"/>
                    <a:pt x="366" y="71"/>
                  </a:cubicBezTo>
                  <a:cubicBezTo>
                    <a:pt x="357" y="71"/>
                    <a:pt x="342" y="71"/>
                    <a:pt x="332" y="71"/>
                  </a:cubicBezTo>
                  <a:cubicBezTo>
                    <a:pt x="326" y="71"/>
                    <a:pt x="327" y="63"/>
                    <a:pt x="327" y="34"/>
                  </a:cubicBezTo>
                  <a:cubicBezTo>
                    <a:pt x="327" y="0"/>
                    <a:pt x="309" y="18"/>
                    <a:pt x="256" y="57"/>
                  </a:cubicBezTo>
                  <a:cubicBezTo>
                    <a:pt x="227" y="78"/>
                    <a:pt x="206" y="91"/>
                    <a:pt x="206" y="107"/>
                  </a:cubicBezTo>
                  <a:cubicBezTo>
                    <a:pt x="206" y="126"/>
                    <a:pt x="229" y="123"/>
                    <a:pt x="229" y="139"/>
                  </a:cubicBezTo>
                  <a:cubicBezTo>
                    <a:pt x="229" y="277"/>
                    <a:pt x="229" y="277"/>
                    <a:pt x="229" y="277"/>
                  </a:cubicBezTo>
                  <a:cubicBezTo>
                    <a:pt x="229" y="339"/>
                    <a:pt x="269" y="357"/>
                    <a:pt x="303" y="357"/>
                  </a:cubicBezTo>
                  <a:cubicBezTo>
                    <a:pt x="322" y="357"/>
                    <a:pt x="383" y="350"/>
                    <a:pt x="383" y="306"/>
                  </a:cubicBezTo>
                  <a:cubicBezTo>
                    <a:pt x="383" y="283"/>
                    <a:pt x="359" y="293"/>
                    <a:pt x="349" y="293"/>
                  </a:cubicBezTo>
                  <a:moveTo>
                    <a:pt x="101" y="126"/>
                  </a:moveTo>
                  <a:cubicBezTo>
                    <a:pt x="101" y="117"/>
                    <a:pt x="110" y="114"/>
                    <a:pt x="118" y="115"/>
                  </a:cubicBezTo>
                  <a:cubicBezTo>
                    <a:pt x="147" y="122"/>
                    <a:pt x="158" y="154"/>
                    <a:pt x="179" y="154"/>
                  </a:cubicBezTo>
                  <a:cubicBezTo>
                    <a:pt x="191" y="154"/>
                    <a:pt x="199" y="146"/>
                    <a:pt x="199" y="128"/>
                  </a:cubicBezTo>
                  <a:cubicBezTo>
                    <a:pt x="199" y="110"/>
                    <a:pt x="187" y="57"/>
                    <a:pt x="171" y="57"/>
                  </a:cubicBezTo>
                  <a:cubicBezTo>
                    <a:pt x="165" y="57"/>
                    <a:pt x="162" y="65"/>
                    <a:pt x="155" y="65"/>
                  </a:cubicBezTo>
                  <a:cubicBezTo>
                    <a:pt x="142" y="65"/>
                    <a:pt x="140" y="59"/>
                    <a:pt x="108" y="59"/>
                  </a:cubicBezTo>
                  <a:cubicBezTo>
                    <a:pt x="57" y="59"/>
                    <a:pt x="15" y="102"/>
                    <a:pt x="19" y="156"/>
                  </a:cubicBezTo>
                  <a:cubicBezTo>
                    <a:pt x="25" y="227"/>
                    <a:pt x="137" y="240"/>
                    <a:pt x="132" y="283"/>
                  </a:cubicBezTo>
                  <a:cubicBezTo>
                    <a:pt x="131" y="298"/>
                    <a:pt x="114" y="303"/>
                    <a:pt x="94" y="289"/>
                  </a:cubicBezTo>
                  <a:cubicBezTo>
                    <a:pt x="52" y="262"/>
                    <a:pt x="55" y="241"/>
                    <a:pt x="36" y="239"/>
                  </a:cubicBezTo>
                  <a:cubicBezTo>
                    <a:pt x="0" y="235"/>
                    <a:pt x="32" y="344"/>
                    <a:pt x="47" y="352"/>
                  </a:cubicBezTo>
                  <a:cubicBezTo>
                    <a:pt x="58" y="358"/>
                    <a:pt x="69" y="349"/>
                    <a:pt x="75" y="349"/>
                  </a:cubicBezTo>
                  <a:cubicBezTo>
                    <a:pt x="81" y="348"/>
                    <a:pt x="113" y="362"/>
                    <a:pt x="146" y="354"/>
                  </a:cubicBezTo>
                  <a:cubicBezTo>
                    <a:pt x="171" y="348"/>
                    <a:pt x="217" y="326"/>
                    <a:pt x="211" y="245"/>
                  </a:cubicBezTo>
                  <a:cubicBezTo>
                    <a:pt x="205" y="155"/>
                    <a:pt x="101" y="160"/>
                    <a:pt x="101" y="1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094E8E0-1786-47EF-9895-DC26C968A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2" y="1410"/>
              <a:ext cx="2284" cy="520"/>
            </a:xfrm>
            <a:custGeom>
              <a:avLst/>
              <a:gdLst>
                <a:gd name="T0" fmla="*/ 343 w 1294"/>
                <a:gd name="T1" fmla="*/ 239 h 293"/>
                <a:gd name="T2" fmla="*/ 309 w 1294"/>
                <a:gd name="T3" fmla="*/ 149 h 293"/>
                <a:gd name="T4" fmla="*/ 322 w 1294"/>
                <a:gd name="T5" fmla="*/ 54 h 293"/>
                <a:gd name="T6" fmla="*/ 356 w 1294"/>
                <a:gd name="T7" fmla="*/ 144 h 293"/>
                <a:gd name="T8" fmla="*/ 343 w 1294"/>
                <a:gd name="T9" fmla="*/ 239 h 293"/>
                <a:gd name="T10" fmla="*/ 129 w 1294"/>
                <a:gd name="T11" fmla="*/ 239 h 293"/>
                <a:gd name="T12" fmla="*/ 95 w 1294"/>
                <a:gd name="T13" fmla="*/ 149 h 293"/>
                <a:gd name="T14" fmla="*/ 108 w 1294"/>
                <a:gd name="T15" fmla="*/ 54 h 293"/>
                <a:gd name="T16" fmla="*/ 142 w 1294"/>
                <a:gd name="T17" fmla="*/ 144 h 293"/>
                <a:gd name="T18" fmla="*/ 129 w 1294"/>
                <a:gd name="T19" fmla="*/ 239 h 293"/>
                <a:gd name="T20" fmla="*/ 332 w 1294"/>
                <a:gd name="T21" fmla="*/ 0 h 293"/>
                <a:gd name="T22" fmla="*/ 226 w 1294"/>
                <a:gd name="T23" fmla="*/ 74 h 293"/>
                <a:gd name="T24" fmla="*/ 119 w 1294"/>
                <a:gd name="T25" fmla="*/ 0 h 293"/>
                <a:gd name="T26" fmla="*/ 0 w 1294"/>
                <a:gd name="T27" fmla="*/ 147 h 293"/>
                <a:gd name="T28" fmla="*/ 119 w 1294"/>
                <a:gd name="T29" fmla="*/ 293 h 293"/>
                <a:gd name="T30" fmla="*/ 226 w 1294"/>
                <a:gd name="T31" fmla="*/ 219 h 293"/>
                <a:gd name="T32" fmla="*/ 332 w 1294"/>
                <a:gd name="T33" fmla="*/ 293 h 293"/>
                <a:gd name="T34" fmla="*/ 451 w 1294"/>
                <a:gd name="T35" fmla="*/ 147 h 293"/>
                <a:gd name="T36" fmla="*/ 332 w 1294"/>
                <a:gd name="T37" fmla="*/ 0 h 293"/>
                <a:gd name="T38" fmla="*/ 1273 w 1294"/>
                <a:gd name="T39" fmla="*/ 270 h 293"/>
                <a:gd name="T40" fmla="*/ 1273 w 1294"/>
                <a:gd name="T41" fmla="*/ 258 h 293"/>
                <a:gd name="T42" fmla="*/ 1280 w 1294"/>
                <a:gd name="T43" fmla="*/ 258 h 293"/>
                <a:gd name="T44" fmla="*/ 1287 w 1294"/>
                <a:gd name="T45" fmla="*/ 264 h 293"/>
                <a:gd name="T46" fmla="*/ 1280 w 1294"/>
                <a:gd name="T47" fmla="*/ 270 h 293"/>
                <a:gd name="T48" fmla="*/ 1273 w 1294"/>
                <a:gd name="T49" fmla="*/ 270 h 293"/>
                <a:gd name="T50" fmla="*/ 1293 w 1294"/>
                <a:gd name="T51" fmla="*/ 264 h 293"/>
                <a:gd name="T52" fmla="*/ 1281 w 1294"/>
                <a:gd name="T53" fmla="*/ 253 h 293"/>
                <a:gd name="T54" fmla="*/ 1267 w 1294"/>
                <a:gd name="T55" fmla="*/ 253 h 293"/>
                <a:gd name="T56" fmla="*/ 1267 w 1294"/>
                <a:gd name="T57" fmla="*/ 293 h 293"/>
                <a:gd name="T58" fmla="*/ 1273 w 1294"/>
                <a:gd name="T59" fmla="*/ 293 h 293"/>
                <a:gd name="T60" fmla="*/ 1273 w 1294"/>
                <a:gd name="T61" fmla="*/ 275 h 293"/>
                <a:gd name="T62" fmla="*/ 1278 w 1294"/>
                <a:gd name="T63" fmla="*/ 275 h 293"/>
                <a:gd name="T64" fmla="*/ 1287 w 1294"/>
                <a:gd name="T65" fmla="*/ 293 h 293"/>
                <a:gd name="T66" fmla="*/ 1294 w 1294"/>
                <a:gd name="T67" fmla="*/ 293 h 293"/>
                <a:gd name="T68" fmla="*/ 1284 w 1294"/>
                <a:gd name="T69" fmla="*/ 275 h 293"/>
                <a:gd name="T70" fmla="*/ 1293 w 1294"/>
                <a:gd name="T71" fmla="*/ 26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4" h="293">
                  <a:moveTo>
                    <a:pt x="343" y="239"/>
                  </a:moveTo>
                  <a:cubicBezTo>
                    <a:pt x="322" y="241"/>
                    <a:pt x="314" y="200"/>
                    <a:pt x="309" y="149"/>
                  </a:cubicBezTo>
                  <a:cubicBezTo>
                    <a:pt x="303" y="98"/>
                    <a:pt x="302" y="56"/>
                    <a:pt x="322" y="54"/>
                  </a:cubicBezTo>
                  <a:cubicBezTo>
                    <a:pt x="342" y="52"/>
                    <a:pt x="350" y="93"/>
                    <a:pt x="356" y="144"/>
                  </a:cubicBezTo>
                  <a:cubicBezTo>
                    <a:pt x="362" y="195"/>
                    <a:pt x="362" y="237"/>
                    <a:pt x="343" y="239"/>
                  </a:cubicBezTo>
                  <a:close/>
                  <a:moveTo>
                    <a:pt x="129" y="239"/>
                  </a:moveTo>
                  <a:cubicBezTo>
                    <a:pt x="109" y="241"/>
                    <a:pt x="101" y="200"/>
                    <a:pt x="95" y="149"/>
                  </a:cubicBezTo>
                  <a:cubicBezTo>
                    <a:pt x="89" y="98"/>
                    <a:pt x="88" y="56"/>
                    <a:pt x="108" y="54"/>
                  </a:cubicBezTo>
                  <a:cubicBezTo>
                    <a:pt x="128" y="52"/>
                    <a:pt x="137" y="93"/>
                    <a:pt x="142" y="144"/>
                  </a:cubicBezTo>
                  <a:cubicBezTo>
                    <a:pt x="148" y="195"/>
                    <a:pt x="149" y="237"/>
                    <a:pt x="129" y="239"/>
                  </a:cubicBezTo>
                  <a:close/>
                  <a:moveTo>
                    <a:pt x="332" y="0"/>
                  </a:moveTo>
                  <a:cubicBezTo>
                    <a:pt x="276" y="0"/>
                    <a:pt x="242" y="30"/>
                    <a:pt x="226" y="74"/>
                  </a:cubicBezTo>
                  <a:cubicBezTo>
                    <a:pt x="209" y="30"/>
                    <a:pt x="175" y="0"/>
                    <a:pt x="119" y="0"/>
                  </a:cubicBezTo>
                  <a:cubicBezTo>
                    <a:pt x="35" y="0"/>
                    <a:pt x="0" y="66"/>
                    <a:pt x="0" y="147"/>
                  </a:cubicBezTo>
                  <a:cubicBezTo>
                    <a:pt x="0" y="227"/>
                    <a:pt x="35" y="293"/>
                    <a:pt x="119" y="293"/>
                  </a:cubicBezTo>
                  <a:cubicBezTo>
                    <a:pt x="175" y="293"/>
                    <a:pt x="209" y="263"/>
                    <a:pt x="226" y="219"/>
                  </a:cubicBezTo>
                  <a:cubicBezTo>
                    <a:pt x="242" y="263"/>
                    <a:pt x="276" y="293"/>
                    <a:pt x="332" y="293"/>
                  </a:cubicBezTo>
                  <a:cubicBezTo>
                    <a:pt x="416" y="293"/>
                    <a:pt x="451" y="227"/>
                    <a:pt x="451" y="147"/>
                  </a:cubicBezTo>
                  <a:cubicBezTo>
                    <a:pt x="451" y="66"/>
                    <a:pt x="416" y="0"/>
                    <a:pt x="332" y="0"/>
                  </a:cubicBezTo>
                  <a:close/>
                  <a:moveTo>
                    <a:pt x="1273" y="270"/>
                  </a:moveTo>
                  <a:cubicBezTo>
                    <a:pt x="1273" y="258"/>
                    <a:pt x="1273" y="258"/>
                    <a:pt x="1273" y="258"/>
                  </a:cubicBezTo>
                  <a:cubicBezTo>
                    <a:pt x="1280" y="258"/>
                    <a:pt x="1280" y="258"/>
                    <a:pt x="1280" y="258"/>
                  </a:cubicBezTo>
                  <a:cubicBezTo>
                    <a:pt x="1283" y="258"/>
                    <a:pt x="1287" y="259"/>
                    <a:pt x="1287" y="264"/>
                  </a:cubicBezTo>
                  <a:cubicBezTo>
                    <a:pt x="1287" y="269"/>
                    <a:pt x="1284" y="270"/>
                    <a:pt x="1280" y="270"/>
                  </a:cubicBezTo>
                  <a:lnTo>
                    <a:pt x="1273" y="270"/>
                  </a:lnTo>
                  <a:close/>
                  <a:moveTo>
                    <a:pt x="1293" y="264"/>
                  </a:moveTo>
                  <a:cubicBezTo>
                    <a:pt x="1293" y="257"/>
                    <a:pt x="1289" y="253"/>
                    <a:pt x="1281" y="253"/>
                  </a:cubicBezTo>
                  <a:cubicBezTo>
                    <a:pt x="1267" y="253"/>
                    <a:pt x="1267" y="253"/>
                    <a:pt x="1267" y="253"/>
                  </a:cubicBezTo>
                  <a:cubicBezTo>
                    <a:pt x="1267" y="293"/>
                    <a:pt x="1267" y="293"/>
                    <a:pt x="1267" y="293"/>
                  </a:cubicBezTo>
                  <a:cubicBezTo>
                    <a:pt x="1273" y="293"/>
                    <a:pt x="1273" y="293"/>
                    <a:pt x="1273" y="293"/>
                  </a:cubicBezTo>
                  <a:cubicBezTo>
                    <a:pt x="1273" y="275"/>
                    <a:pt x="1273" y="275"/>
                    <a:pt x="1273" y="275"/>
                  </a:cubicBezTo>
                  <a:cubicBezTo>
                    <a:pt x="1278" y="275"/>
                    <a:pt x="1278" y="275"/>
                    <a:pt x="1278" y="275"/>
                  </a:cubicBezTo>
                  <a:cubicBezTo>
                    <a:pt x="1287" y="293"/>
                    <a:pt x="1287" y="293"/>
                    <a:pt x="1287" y="293"/>
                  </a:cubicBezTo>
                  <a:cubicBezTo>
                    <a:pt x="1294" y="293"/>
                    <a:pt x="1294" y="293"/>
                    <a:pt x="1294" y="293"/>
                  </a:cubicBezTo>
                  <a:cubicBezTo>
                    <a:pt x="1284" y="275"/>
                    <a:pt x="1284" y="275"/>
                    <a:pt x="1284" y="275"/>
                  </a:cubicBezTo>
                  <a:cubicBezTo>
                    <a:pt x="1289" y="275"/>
                    <a:pt x="1293" y="270"/>
                    <a:pt x="1293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1950141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4800-CB22-43C5-857C-4DFE3C14E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B6FA6-06D2-45BD-997B-6F396B98F9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99F5ED-E745-4768-A6BE-AEC9DF67C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DA8C7-5AC9-4906-A782-1A32E70B8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B3D6DF-5C1C-49FA-AE81-2C1DFEC3D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9142B6-4CCC-4AE8-83FE-005812586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8895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70BA5-E6E6-4AD6-90E1-5B7FE8318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40536-FD72-4ADC-A044-B5D4AD8EB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2EAF32-6BA4-468E-83FC-6785989B1E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18B945-61D3-4E8B-84A1-41A226D35F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D310B3-22CF-4947-B2BE-61BAA198BB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35C3D9-0A1C-4E25-BEE8-57C7F6E11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EA5D76-01EA-43C3-91F2-1A3CE2F22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941725-74D2-4A5D-BABE-2193D99AB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701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ADFA8-5AE1-4C16-B2A0-C3EF1B8C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C8FEB6-AD17-47D9-99D8-55D473F3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D20B40-6E1C-496D-BDC0-90FC944CF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E6EFAD-9073-449C-B149-A7DBB9497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83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9000AB-027E-4C67-BC2E-24A4A87CF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C4E772-B458-4605-91CE-80D1995D2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AD2271-660E-4B29-B4DD-93604660D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0575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7300B-C19E-437B-A5AE-3F99BFCD0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683C4F-8728-4C88-B2C0-92CE43D7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83F34A-0EA5-4EB7-8270-5D1300C01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453292-701E-481A-80FA-DCE078A25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9AFD03-C8B5-43DD-8972-E981B0950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A2C478-4F6D-44E9-B82A-C1E7DF936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269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F987B-1E64-45C1-8779-051EA1BD0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BB7478-6326-440F-A5BB-BE16609220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2F2DAF-4627-481A-90F2-DB3E22150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6FA796-E0C4-4EB8-80BD-02824493E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779AAD-9599-4C8D-9ECA-15FCAFBB2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DDD7B0-22A2-4616-B3E8-DDBCB4534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9281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4.jp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539F50-C9AB-4367-8ACD-1E621C676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077658-80EC-4455-A498-AD28D6D42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2DD58-E1E9-4B67-8906-F01EA2B9C2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8DD3B-FAD8-47B2-B342-D56CE516EF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9517B-6C0A-4410-B4CB-33193838D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118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55" r:id="rId15"/>
    <p:sldLayoutId id="2147483656" r:id="rId16"/>
    <p:sldLayoutId id="214748365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9393A-1D30-4DEF-AC98-D327CEF5D65C}" type="datetimeFigureOut">
              <a:rPr lang="en-GB" smtClean="0"/>
              <a:t>18/02/2020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5951D12-8B92-4315-BE7E-6343DFFE69B9}" type="slidenum">
              <a:rPr lang="en-GB" smtClean="0"/>
              <a:t>‹#›</a:t>
            </a:fld>
            <a:endParaRPr lang="en-GB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40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FA7AD0A-1871-4DF8-9235-F49D0513B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6B04CFB-FAE5-47DD-9B3E-4E9BA7A89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1160D2-9163-4DBB-9FF4-558F87101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82391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3600">
                <a:solidFill>
                  <a:schemeClr val="tx1"/>
                </a:solidFill>
              </a:rPr>
              <a:t>Business Plan Template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E68D41B-9286-479F-9AB7-678C8E348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8ACF89C-CFC3-4D68-B3C4-2BEFB7BBE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3979389" y="482171"/>
            <a:chExt cx="7560115" cy="514910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B770B7D-3C5C-4682-8DF0-20783592F3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79389" y="482171"/>
              <a:ext cx="7560115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6893E11-7EC1-4EB6-A2A8-0B693F8FE5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92448" y="812507"/>
              <a:ext cx="692827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622F7FD7-8884-4FD5-95AB-0B5C6033A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5487" y="977965"/>
            <a:ext cx="6615582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6EFE474-4FE0-4E8F-8F09-5ED2C9E76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F8B8C81-54DC-4AF5-B682-3A2C70A6B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1BFCAB7-D687-412E-B398-0EBF9FDDD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606" y="1447726"/>
            <a:ext cx="4533343" cy="31958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0D9933-0AD0-4F23-9821-C4341D7B8DE4}"/>
              </a:ext>
            </a:extLst>
          </p:cNvPr>
          <p:cNvSpPr txBox="1"/>
          <p:nvPr/>
        </p:nvSpPr>
        <p:spPr>
          <a:xfrm>
            <a:off x="939452" y="5668850"/>
            <a:ext cx="10600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Note that this template is just an example of a Business Plan for your personal use.  When you decide to become a Franchise Partner with any of our brands (Oporto, Red Rooster and Chicken Treat) as part of the Induction Training Program we will sit down with you and create a Business Plan were we will cover your business needs. </a:t>
            </a:r>
            <a:endParaRPr lang="en-GB" sz="1200" i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BE8CDB-2D25-4C6B-82D1-21A39B6F39FE}"/>
              </a:ext>
            </a:extLst>
          </p:cNvPr>
          <p:cNvSpPr txBox="1"/>
          <p:nvPr/>
        </p:nvSpPr>
        <p:spPr>
          <a:xfrm>
            <a:off x="652496" y="3637661"/>
            <a:ext cx="4946638" cy="1399948"/>
          </a:xfrm>
          <a:prstGeom prst="rect">
            <a:avLst/>
          </a:prstGeom>
          <a:solidFill>
            <a:srgbClr val="A6192E">
              <a:alpha val="57000"/>
            </a:srgbClr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AE2C3C-B178-4289-898A-615BC1EA9F7B}"/>
              </a:ext>
            </a:extLst>
          </p:cNvPr>
          <p:cNvSpPr/>
          <p:nvPr/>
        </p:nvSpPr>
        <p:spPr>
          <a:xfrm>
            <a:off x="626683" y="3674065"/>
            <a:ext cx="6096000" cy="12772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Bobby Jones Soft Regular" pitchFamily="50" charset="0"/>
                <a:ea typeface="+mj-ea"/>
                <a:cs typeface="+mj-cs"/>
              </a:rPr>
              <a:t>Business Name:</a:t>
            </a:r>
          </a:p>
          <a:p>
            <a:pPr marL="2857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Bobby Jones Soft Regular" pitchFamily="50" charset="0"/>
                <a:ea typeface="+mj-ea"/>
                <a:cs typeface="+mj-cs"/>
              </a:rPr>
              <a:t>Location: </a:t>
            </a:r>
          </a:p>
          <a:p>
            <a:pPr marL="2857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Bobby Jones Soft Regular" pitchFamily="50" charset="0"/>
                <a:ea typeface="+mj-ea"/>
                <a:cs typeface="+mj-cs"/>
              </a:rPr>
              <a:t>Franchise Partner(s):</a:t>
            </a:r>
          </a:p>
          <a:p>
            <a:pPr marL="285750" indent="-285750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Bobby Jones Soft Regular" pitchFamily="50" charset="0"/>
                <a:ea typeface="+mj-ea"/>
                <a:cs typeface="+mj-cs"/>
              </a:rPr>
              <a:t>Date: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1385773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53FF002-12B1-447E-80E8-77AF219B7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112933"/>
              </p:ext>
            </p:extLst>
          </p:nvPr>
        </p:nvGraphicFramePr>
        <p:xfrm>
          <a:off x="957469" y="1274061"/>
          <a:ext cx="10277062" cy="5160814"/>
        </p:xfrm>
        <a:graphic>
          <a:graphicData uri="http://schemas.openxmlformats.org/drawingml/2006/table">
            <a:tbl>
              <a:tblPr firstRow="1" firstCol="1" bandCol="1">
                <a:tableStyleId>{B301B821-A1FF-4177-AEE7-76D212191A09}</a:tableStyleId>
              </a:tblPr>
              <a:tblGrid>
                <a:gridCol w="1868290">
                  <a:extLst>
                    <a:ext uri="{9D8B030D-6E8A-4147-A177-3AD203B41FA5}">
                      <a16:colId xmlns:a16="http://schemas.microsoft.com/office/drawing/2014/main" val="3775462168"/>
                    </a:ext>
                  </a:extLst>
                </a:gridCol>
                <a:gridCol w="712105">
                  <a:extLst>
                    <a:ext uri="{9D8B030D-6E8A-4147-A177-3AD203B41FA5}">
                      <a16:colId xmlns:a16="http://schemas.microsoft.com/office/drawing/2014/main" val="520735465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2085590406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2718333870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2694277440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3285266014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2385785662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2554638105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3605414056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3731329380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3137244693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3146602390"/>
                    </a:ext>
                  </a:extLst>
                </a:gridCol>
                <a:gridCol w="699697">
                  <a:extLst>
                    <a:ext uri="{9D8B030D-6E8A-4147-A177-3AD203B41FA5}">
                      <a16:colId xmlns:a16="http://schemas.microsoft.com/office/drawing/2014/main" val="3435351569"/>
                    </a:ext>
                  </a:extLst>
                </a:gridCol>
              </a:tblGrid>
              <a:tr h="381459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Period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Jul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Aug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Sep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Oct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Nov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Dec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Jan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Feb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Mar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Apr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May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Jun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1283825560"/>
                  </a:ext>
                </a:extLst>
              </a:tr>
              <a:tr h="381459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# Weeks in period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3772073448"/>
                  </a:ext>
                </a:extLst>
              </a:tr>
              <a:tr h="381459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Sales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987523260"/>
                  </a:ext>
                </a:extLst>
              </a:tr>
              <a:tr h="381459"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000" u="none" strike="noStrike" dirty="0">
                          <a:effectLst/>
                        </a:rPr>
                        <a:t>COGs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3356228250"/>
                  </a:ext>
                </a:extLst>
              </a:tr>
              <a:tr h="436959">
                <a:tc>
                  <a:txBody>
                    <a:bodyPr/>
                    <a:lstStyle/>
                    <a:p>
                      <a:pPr lvl="0" algn="ctr"/>
                      <a:r>
                        <a:rPr lang="en-AU" sz="1000" dirty="0"/>
                        <a:t>Gross Profit </a:t>
                      </a:r>
                      <a:endParaRPr lang="en-AU" sz="1000" dirty="0"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4097931406"/>
                  </a:ext>
                </a:extLst>
              </a:tr>
              <a:tr h="436959">
                <a:tc>
                  <a:txBody>
                    <a:bodyPr/>
                    <a:lstStyle/>
                    <a:p>
                      <a:pPr lvl="0" algn="ctr"/>
                      <a:r>
                        <a:rPr lang="en-AU" sz="1000" dirty="0"/>
                        <a:t>Total Salary and wages </a:t>
                      </a:r>
                    </a:p>
                    <a:p>
                      <a:pPr lvl="0" algn="ctr"/>
                      <a:r>
                        <a:rPr lang="en-AU" sz="1000" dirty="0"/>
                        <a:t>(including Oncost) 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3436533301"/>
                  </a:ext>
                </a:extLst>
              </a:tr>
              <a:tr h="381459">
                <a:tc>
                  <a:txBody>
                    <a:bodyPr/>
                    <a:lstStyle/>
                    <a:p>
                      <a:pPr lvl="0" algn="ctr"/>
                      <a:r>
                        <a:rPr lang="en-AU" sz="1000" dirty="0"/>
                        <a:t>Advertising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2983490891"/>
                  </a:ext>
                </a:extLst>
              </a:tr>
              <a:tr h="381459">
                <a:tc>
                  <a:txBody>
                    <a:bodyPr/>
                    <a:lstStyle/>
                    <a:p>
                      <a:pPr lvl="0" algn="ctr"/>
                      <a:r>
                        <a:rPr lang="en-AU" sz="1000" dirty="0"/>
                        <a:t>Royalty</a:t>
                      </a:r>
                      <a:endParaRPr lang="en-AU" sz="1000" dirty="0"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4293844453"/>
                  </a:ext>
                </a:extLst>
              </a:tr>
              <a:tr h="381459">
                <a:tc>
                  <a:txBody>
                    <a:bodyPr/>
                    <a:lstStyle/>
                    <a:p>
                      <a:pPr lvl="0" algn="ctr"/>
                      <a:r>
                        <a:rPr lang="en-AU" sz="1000" dirty="0"/>
                        <a:t>Total occupancy cost </a:t>
                      </a:r>
                      <a:endParaRPr lang="en-AU" sz="1000" dirty="0"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2806002557"/>
                  </a:ext>
                </a:extLst>
              </a:tr>
              <a:tr h="381459">
                <a:tc>
                  <a:txBody>
                    <a:bodyPr/>
                    <a:lstStyle/>
                    <a:p>
                      <a:pPr lvl="0" algn="ctr"/>
                      <a:r>
                        <a:rPr lang="en-AU" sz="1000" dirty="0"/>
                        <a:t>Total Operating Expenses</a:t>
                      </a:r>
                      <a:endParaRPr lang="en-AU" sz="1000" dirty="0"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979079144"/>
                  </a:ext>
                </a:extLst>
              </a:tr>
              <a:tr h="428236"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000" dirty="0"/>
                        <a:t>Store Operating Profit 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94412961"/>
                  </a:ext>
                </a:extLst>
              </a:tr>
              <a:tr h="381459">
                <a:tc>
                  <a:txBody>
                    <a:bodyPr/>
                    <a:lstStyle/>
                    <a:p>
                      <a:pPr lvl="0" algn="ctr"/>
                      <a:r>
                        <a:rPr lang="en-AU" sz="1000" dirty="0"/>
                        <a:t>Total loan repayments</a:t>
                      </a:r>
                      <a:endParaRPr lang="en-AU" sz="1000" dirty="0"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60276501"/>
                  </a:ext>
                </a:extLst>
              </a:tr>
              <a:tr h="425529"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000" dirty="0"/>
                        <a:t>Operating Profit after loan repayments</a:t>
                      </a:r>
                      <a:endParaRPr lang="en-AU" sz="1000" dirty="0"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2316936959"/>
                  </a:ext>
                </a:extLst>
              </a:tr>
            </a:tbl>
          </a:graphicData>
        </a:graphic>
      </p:graphicFrame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F6599D2C-1849-4502-9F0E-6B0F63BFD0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750" y="401204"/>
            <a:ext cx="11112500" cy="603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Bobby Jones Soft Regular" pitchFamily="50" charset="0"/>
                <a:ea typeface="Tahoma" panose="020B0604030504040204" pitchFamily="34" charset="0"/>
                <a:cs typeface="Tahoma" panose="020B0604030504040204" pitchFamily="34" charset="0"/>
              </a:rPr>
              <a:t>P &amp; L Snapshot</a:t>
            </a:r>
            <a:endParaRPr lang="en-US" sz="1000" b="1" dirty="0">
              <a:latin typeface="Bobby Jones Soft Regular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266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F6599D2C-1849-4502-9F0E-6B0F63BFD0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9750" y="401204"/>
            <a:ext cx="11112500" cy="603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Bobby Jones Soft Regular" pitchFamily="50" charset="0"/>
                <a:ea typeface="Tahoma" panose="020B0604030504040204" pitchFamily="34" charset="0"/>
                <a:cs typeface="Tahoma" panose="020B0604030504040204" pitchFamily="34" charset="0"/>
              </a:rPr>
              <a:t>Financial Goals</a:t>
            </a:r>
            <a:endParaRPr lang="en-US" sz="1000" b="1" dirty="0">
              <a:latin typeface="Bobby Jones Soft Regular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DAC5A8-092A-4B8E-A447-8532D27B14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939000"/>
              </p:ext>
            </p:extLst>
          </p:nvPr>
        </p:nvGraphicFramePr>
        <p:xfrm>
          <a:off x="615472" y="1004453"/>
          <a:ext cx="10961056" cy="5371812"/>
        </p:xfrm>
        <a:graphic>
          <a:graphicData uri="http://schemas.openxmlformats.org/drawingml/2006/table">
            <a:tbl>
              <a:tblPr firstRow="1" firstCol="1" bandCol="1">
                <a:tableStyleId>{B301B821-A1FF-4177-AEE7-76D212191A09}</a:tableStyleId>
              </a:tblPr>
              <a:tblGrid>
                <a:gridCol w="2732224">
                  <a:extLst>
                    <a:ext uri="{9D8B030D-6E8A-4147-A177-3AD203B41FA5}">
                      <a16:colId xmlns:a16="http://schemas.microsoft.com/office/drawing/2014/main" val="3775462168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520735465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2085590406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2718333870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2694277440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3285266014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2385785662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2554638105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3605414056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3731329380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3137244693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3146602390"/>
                    </a:ext>
                  </a:extLst>
                </a:gridCol>
                <a:gridCol w="685736">
                  <a:extLst>
                    <a:ext uri="{9D8B030D-6E8A-4147-A177-3AD203B41FA5}">
                      <a16:colId xmlns:a16="http://schemas.microsoft.com/office/drawing/2014/main" val="3435351569"/>
                    </a:ext>
                  </a:extLst>
                </a:gridCol>
              </a:tblGrid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Period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Jul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Aug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Sep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Oct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Nov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Dec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Jan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Feb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Mar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Apr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May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Jun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1283825560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Current Financial Year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3772073448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Financial year projection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987523260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# Weeks in period</a:t>
                      </a:r>
                      <a:endParaRPr lang="en-AU" sz="1000" b="1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4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5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871510005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Current PSA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 gridSpan="12"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218449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Goal PSA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 gridSpan="12">
                  <a:txBody>
                    <a:bodyPr/>
                    <a:lstStyle/>
                    <a:p>
                      <a:pPr algn="ctr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A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7" marR="8047" marT="804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8553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Current Core Sales Per Week (ex delivery)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3436533301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Goal Cores Sales Per Week (ex delivery)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2983490891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Current delivery Sales Per Week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4293844453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Goal delivery Sales Per Week 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2806002557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Current Ave # of Transaction Per Week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979079144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Goal Ave # of Transaction Per Week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94412961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Current Ave Hourly Rate (AHR)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60276501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Goal Ave Hourly Rate (AHR)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2316936959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Current Sales Per Labour Hour (</a:t>
                      </a:r>
                      <a:r>
                        <a:rPr lang="en-AU" sz="1000" u="none" strike="noStrike" dirty="0" err="1">
                          <a:effectLst/>
                        </a:rPr>
                        <a:t>splh</a:t>
                      </a:r>
                      <a:r>
                        <a:rPr lang="en-AU" sz="1000" u="none" strike="noStrike" dirty="0">
                          <a:effectLst/>
                        </a:rPr>
                        <a:t>)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752903428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Goal Sales Per Labour Hour (</a:t>
                      </a:r>
                      <a:r>
                        <a:rPr lang="en-AU" sz="1000" u="none" strike="noStrike" dirty="0" err="1">
                          <a:effectLst/>
                        </a:rPr>
                        <a:t>splh</a:t>
                      </a:r>
                      <a:r>
                        <a:rPr lang="en-AU" sz="1000" u="none" strike="noStrike" dirty="0">
                          <a:effectLst/>
                        </a:rPr>
                        <a:t>)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817393910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Current COGS %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2231250366"/>
                  </a:ext>
                </a:extLst>
              </a:tr>
              <a:tr h="298434"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Goal COGS %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u="none" strike="noStrike" dirty="0">
                          <a:effectLst/>
                        </a:rPr>
                        <a:t> 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Bobby Jones Soft Regular" pitchFamily="50" charset="0"/>
                      </a:endParaRPr>
                    </a:p>
                  </a:txBody>
                  <a:tcPr marL="8047" marR="8047" marT="8047" marB="0" anchor="ctr"/>
                </a:tc>
                <a:extLst>
                  <a:ext uri="{0D108BD9-81ED-4DB2-BD59-A6C34878D82A}">
                    <a16:rowId xmlns:a16="http://schemas.microsoft.com/office/drawing/2014/main" val="412410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361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E6A886-3981-43C8-9912-E7477997F5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-836908" y="-596202"/>
            <a:ext cx="14311830" cy="80504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50000B-C541-431D-BB13-099DBD6CF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32" y="2194886"/>
            <a:ext cx="6716272" cy="246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541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83216-B0F3-4571-903C-FFA350297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Executive Summary</a:t>
            </a:r>
            <a:endParaRPr lang="en-GB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DC57662-FDA2-4F08-BA0E-F485DB8D9B3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40000" y="1825625"/>
            <a:ext cx="11112000" cy="333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90" indent="-380990" defTabSz="914377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marL="380990" indent="-380990" defTabSz="914377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marL="380990" indent="-380990" defTabSz="914377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marL="380990" indent="-380990" defTabSz="914377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marL="380990" indent="-380990" defTabSz="914377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marL="380990" indent="-380990" defTabSz="914377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5E5784-EC23-41FE-92C9-45FE3FE12EA2}"/>
              </a:ext>
            </a:extLst>
          </p:cNvPr>
          <p:cNvSpPr txBox="1"/>
          <p:nvPr/>
        </p:nvSpPr>
        <p:spPr>
          <a:xfrm>
            <a:off x="1578279" y="1315233"/>
            <a:ext cx="9476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It </a:t>
            </a:r>
            <a:r>
              <a:rPr lang="en-AU" sz="1600" i="1" dirty="0"/>
              <a:t>summarises</a:t>
            </a:r>
            <a:r>
              <a:rPr lang="en-US" sz="1600" i="1" dirty="0"/>
              <a:t> the key points of your Business Plan – what will you be focusing on over the next year?</a:t>
            </a:r>
            <a:endParaRPr lang="en-GB" sz="1600" i="1" dirty="0"/>
          </a:p>
        </p:txBody>
      </p:sp>
    </p:spTree>
    <p:extLst>
      <p:ext uri="{BB962C8B-B14F-4D97-AF65-F5344CB8AC3E}">
        <p14:creationId xmlns:p14="http://schemas.microsoft.com/office/powerpoint/2010/main" val="2905975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AB26DBC-1F7F-4AC0-A88C-69712701E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F099884-7695-4976-8EBD-ECB5AF053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9B145-69C9-4665-A105-83131CEFD937}"/>
              </a:ext>
            </a:extLst>
          </p:cNvPr>
          <p:cNvSpPr txBox="1"/>
          <p:nvPr/>
        </p:nvSpPr>
        <p:spPr>
          <a:xfrm>
            <a:off x="8673476" y="1468464"/>
            <a:ext cx="2858835" cy="1873219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cap="all">
                <a:latin typeface="+mj-lt"/>
                <a:ea typeface="+mj-ea"/>
                <a:cs typeface="+mj-cs"/>
              </a:rPr>
              <a:t>People and Personal Profile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2F6B6B9-C579-41A6-A7D1-A7AB4AA6D2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2237" y="482171"/>
            <a:ext cx="7560115" cy="5149101"/>
            <a:chOff x="632237" y="482171"/>
            <a:chExt cx="7560115" cy="514910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C0B55B5-5A26-423B-ACDC-B151A280A1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237" y="482171"/>
              <a:ext cx="7560115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AD2DF8D-6B65-43EB-86A8-9DB52572A0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45296" y="812507"/>
              <a:ext cx="692827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74163961-0280-48BA-BC84-97E03B0099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8720" y="977099"/>
            <a:ext cx="6598806" cy="4136205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FAC20BB-5902-4D8F-9A2A-E4B516EF3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80960" y="3526496"/>
            <a:ext cx="284442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FC7852F8-6371-4D0E-ADF1-AD67B8FD8F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0356817-A471-4572-AE96-579F6D6BFD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286B107-595A-47BD-B4FB-E1414BF9B1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51488"/>
              </p:ext>
            </p:extLst>
          </p:nvPr>
        </p:nvGraphicFramePr>
        <p:xfrm>
          <a:off x="1271222" y="1158943"/>
          <a:ext cx="6282919" cy="378097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37569">
                  <a:extLst>
                    <a:ext uri="{9D8B030D-6E8A-4147-A177-3AD203B41FA5}">
                      <a16:colId xmlns:a16="http://schemas.microsoft.com/office/drawing/2014/main" val="832558904"/>
                    </a:ext>
                  </a:extLst>
                </a:gridCol>
                <a:gridCol w="3445350">
                  <a:extLst>
                    <a:ext uri="{9D8B030D-6E8A-4147-A177-3AD203B41FA5}">
                      <a16:colId xmlns:a16="http://schemas.microsoft.com/office/drawing/2014/main" val="829091615"/>
                    </a:ext>
                  </a:extLst>
                </a:gridCol>
              </a:tblGrid>
              <a:tr h="3780977">
                <a:tc>
                  <a:txBody>
                    <a:bodyPr/>
                    <a:lstStyle/>
                    <a:p>
                      <a:r>
                        <a:rPr lang="en-AU" sz="2600">
                          <a:latin typeface="Bobby Jones Soft Regular" pitchFamily="50" charset="0"/>
                        </a:rPr>
                        <a:t>Strengths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GB" sz="2600">
                        <a:latin typeface="Bobby Jones Soft Regular" pitchFamily="50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2600"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2600"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2600"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2600">
                          <a:latin typeface="Bobby Jones Soft Regular" pitchFamily="50" charset="0"/>
                        </a:rPr>
                        <a:t> </a:t>
                      </a:r>
                    </a:p>
                  </a:txBody>
                  <a:tcPr marL="133133" marR="133133" marT="66566" marB="66566"/>
                </a:tc>
                <a:tc>
                  <a:txBody>
                    <a:bodyPr/>
                    <a:lstStyle/>
                    <a:p>
                      <a:r>
                        <a:rPr lang="en-AU" sz="2600">
                          <a:latin typeface="Bobby Jones Soft Regular" pitchFamily="50" charset="0"/>
                        </a:rPr>
                        <a:t>Weaknesses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GB" sz="2600">
                        <a:latin typeface="Bobby Jones Soft Regular" pitchFamily="50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2600"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2600"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2600"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2600"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endParaRPr lang="en-AU" sz="2600">
                        <a:latin typeface="Bobby Jones Soft Regular" pitchFamily="50" charset="0"/>
                      </a:endParaRPr>
                    </a:p>
                  </a:txBody>
                  <a:tcPr marL="133133" marR="133133" marT="66566" marB="66566"/>
                </a:tc>
                <a:extLst>
                  <a:ext uri="{0D108BD9-81ED-4DB2-BD59-A6C34878D82A}">
                    <a16:rowId xmlns:a16="http://schemas.microsoft.com/office/drawing/2014/main" val="379303136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912D750-A963-4365-97B1-A3AF7A533EB8}"/>
              </a:ext>
            </a:extLst>
          </p:cNvPr>
          <p:cNvSpPr txBox="1"/>
          <p:nvPr/>
        </p:nvSpPr>
        <p:spPr>
          <a:xfrm>
            <a:off x="8680960" y="3720230"/>
            <a:ext cx="28588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are your strengths and weaknesses as a business owner and your team’s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6561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7F0FC757-0FB0-43DC-8A8C-A60D55175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078FCAE-E8BE-4215-8F37-55B5EE72FA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9B145-69C9-4665-A105-83131CEFD937}"/>
              </a:ext>
            </a:extLst>
          </p:cNvPr>
          <p:cNvSpPr txBox="1"/>
          <p:nvPr/>
        </p:nvSpPr>
        <p:spPr>
          <a:xfrm>
            <a:off x="1452616" y="962902"/>
            <a:ext cx="3525640" cy="2380828"/>
          </a:xfrm>
          <a:prstGeom prst="rect">
            <a:avLst/>
          </a:prstGeom>
        </p:spPr>
        <p:txBody>
          <a:bodyPr vert="horz" lIns="91440" tIns="45720" rIns="91440" bIns="0" rtlCol="0" anchor="b">
            <a:normAutofit fontScale="925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cap="all" dirty="0">
                <a:latin typeface="+mj-lt"/>
                <a:ea typeface="+mj-ea"/>
                <a:cs typeface="+mj-cs"/>
              </a:rPr>
              <a:t>My Franchise business SWOT Analysis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AAF1CF6-A2E3-40FC-975A-E8E573D232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2617" y="3528543"/>
            <a:ext cx="352149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907A2B9-67D8-42FB-A373-67076DE4D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60131" y="482171"/>
            <a:ext cx="6091791" cy="5149101"/>
            <a:chOff x="5460131" y="482171"/>
            <a:chExt cx="6091791" cy="514910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41EDF98-4415-4462-AEA7-82AEA12058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60131" y="482171"/>
              <a:ext cx="6091791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744230B-ABEB-48BC-A302-410B6FBD46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78956" y="812507"/>
              <a:ext cx="5461780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A88BBAE4-1AA8-4249-AB11-FEFFDB51A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42379" y="977965"/>
            <a:ext cx="5128689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FF48ABDD-EC14-4852-8085-531535B95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F4E9326-7C69-4A33-9A45-62F659E4AE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075D63F-EA0D-48E1-B817-42955501C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561955"/>
              </p:ext>
            </p:extLst>
          </p:nvPr>
        </p:nvGraphicFramePr>
        <p:xfrm>
          <a:off x="6093926" y="1135173"/>
          <a:ext cx="4821552" cy="3828518"/>
        </p:xfrm>
        <a:graphic>
          <a:graphicData uri="http://schemas.openxmlformats.org/drawingml/2006/table">
            <a:tbl>
              <a:tblPr firstRow="1" bandRow="1">
                <a:noFill/>
                <a:tableStyleId>{073A0DAA-6AF3-43AB-8588-CEC1D06C72B9}</a:tableStyleId>
              </a:tblPr>
              <a:tblGrid>
                <a:gridCol w="2501620">
                  <a:extLst>
                    <a:ext uri="{9D8B030D-6E8A-4147-A177-3AD203B41FA5}">
                      <a16:colId xmlns:a16="http://schemas.microsoft.com/office/drawing/2014/main" val="832558904"/>
                    </a:ext>
                  </a:extLst>
                </a:gridCol>
                <a:gridCol w="2319932">
                  <a:extLst>
                    <a:ext uri="{9D8B030D-6E8A-4147-A177-3AD203B41FA5}">
                      <a16:colId xmlns:a16="http://schemas.microsoft.com/office/drawing/2014/main" val="829091615"/>
                    </a:ext>
                  </a:extLst>
                </a:gridCol>
              </a:tblGrid>
              <a:tr h="1914259">
                <a:tc>
                  <a:txBody>
                    <a:bodyPr/>
                    <a:lstStyle/>
                    <a:p>
                      <a:r>
                        <a:rPr lang="en-AU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Strengths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endParaRPr lang="en-GB" sz="1500" b="1">
                        <a:solidFill>
                          <a:srgbClr val="FFFFFF"/>
                        </a:solidFill>
                        <a:latin typeface="Bobby Jones Soft Regular" pitchFamily="50" charset="0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endParaRPr lang="en-GB" sz="1500" b="1">
                        <a:solidFill>
                          <a:srgbClr val="FFFFFF"/>
                        </a:solidFill>
                        <a:latin typeface="Bobby Jones Soft Regular" pitchFamily="50" charset="0"/>
                      </a:endParaRPr>
                    </a:p>
                  </a:txBody>
                  <a:tcPr marL="216872" marR="130123" marT="130123" marB="130123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Weaknesses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endParaRPr lang="en-GB" sz="1500" b="1">
                        <a:solidFill>
                          <a:srgbClr val="FFFFFF"/>
                        </a:solidFill>
                        <a:latin typeface="Bobby Jones Soft Regular" pitchFamily="50" charset="0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 b="1">
                          <a:solidFill>
                            <a:srgbClr val="FFFFFF"/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endParaRPr lang="en-AU" sz="1500" b="1">
                        <a:solidFill>
                          <a:srgbClr val="FFFFFF"/>
                        </a:solidFill>
                        <a:latin typeface="Bobby Jones Soft Regular" pitchFamily="50" charset="0"/>
                      </a:endParaRPr>
                    </a:p>
                  </a:txBody>
                  <a:tcPr marL="216872" marR="130123" marT="130123" marB="130123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3031360"/>
                  </a:ext>
                </a:extLst>
              </a:tr>
              <a:tr h="1914259">
                <a:tc>
                  <a:txBody>
                    <a:bodyPr/>
                    <a:lstStyle/>
                    <a:p>
                      <a:r>
                        <a:rPr lang="en-AU" sz="15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Opportunities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endParaRPr lang="en-GB" sz="15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Bobby Jones Soft Regular" pitchFamily="50" charset="0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endParaRPr lang="en-AU" sz="1500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Bobby Jones Soft Regular" pitchFamily="50" charset="0"/>
                      </a:endParaRPr>
                    </a:p>
                  </a:txBody>
                  <a:tcPr marL="216872" marR="130123" marT="130123" marB="130123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5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Threats</a:t>
                      </a:r>
                    </a:p>
                    <a:p>
                      <a:pPr marL="0" indent="0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endParaRPr lang="en-GB" sz="15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Bobby Jones Soft Regular" pitchFamily="50" charset="0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en-GB" sz="15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Bobby Jones Soft Regular" pitchFamily="50" charset="0"/>
                        </a:rPr>
                        <a:t> </a:t>
                      </a:r>
                    </a:p>
                    <a:p>
                      <a:endParaRPr lang="en-AU" sz="1500" b="1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Bobby Jones Soft Regular" pitchFamily="50" charset="0"/>
                        <a:ea typeface="+mn-ea"/>
                        <a:cs typeface="+mn-cs"/>
                      </a:endParaRPr>
                    </a:p>
                  </a:txBody>
                  <a:tcPr marL="216872" marR="130123" marT="130123" marB="130123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878E8B">
                        <a:alpha val="1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633440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4C85F29-BDF6-49EF-B648-F085873E6864}"/>
              </a:ext>
            </a:extLst>
          </p:cNvPr>
          <p:cNvSpPr txBox="1"/>
          <p:nvPr/>
        </p:nvSpPr>
        <p:spPr>
          <a:xfrm>
            <a:off x="1452616" y="3757273"/>
            <a:ext cx="35256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are your strengths, weaknesses, opportunities and threats of your business? Consider its location, team, equipment, supplier channels, community, customer base, management, seasonality, etc.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532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136EC-6913-4D8D-8CD9-0A137D392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Franchisor strategy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53B39-48A5-4E88-A6D6-3088F7D0CD14}"/>
              </a:ext>
            </a:extLst>
          </p:cNvPr>
          <p:cNvSpPr txBox="1"/>
          <p:nvPr/>
        </p:nvSpPr>
        <p:spPr>
          <a:xfrm>
            <a:off x="1578279" y="1315233"/>
            <a:ext cx="9476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Include a one-slide snapshot of your franchisor’s overall strategy – they should provide this to you.</a:t>
            </a:r>
            <a:endParaRPr lang="en-GB" sz="1600" i="1" dirty="0"/>
          </a:p>
        </p:txBody>
      </p:sp>
    </p:spTree>
    <p:extLst>
      <p:ext uri="{BB962C8B-B14F-4D97-AF65-F5344CB8AC3E}">
        <p14:creationId xmlns:p14="http://schemas.microsoft.com/office/powerpoint/2010/main" val="975109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9EB23-DD08-48BF-AA20-8E2368FB5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 on a page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E0D644-4B9F-4AA5-9B69-932BD0A3C5CF}"/>
              </a:ext>
            </a:extLst>
          </p:cNvPr>
          <p:cNvSpPr txBox="1"/>
          <p:nvPr/>
        </p:nvSpPr>
        <p:spPr>
          <a:xfrm>
            <a:off x="1578279" y="1315233"/>
            <a:ext cx="9476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Include a one-slide snapshot of your vision, goals and key strategic pillars.</a:t>
            </a:r>
            <a:endParaRPr lang="en-GB" sz="1600" i="1" dirty="0"/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83031F34-9E19-4504-86BF-18A5E55CA1E0}"/>
              </a:ext>
            </a:extLst>
          </p:cNvPr>
          <p:cNvSpPr/>
          <p:nvPr/>
        </p:nvSpPr>
        <p:spPr>
          <a:xfrm>
            <a:off x="8693063" y="2192055"/>
            <a:ext cx="2377440" cy="5739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Strategic Pillars</a:t>
            </a:r>
            <a:endParaRPr lang="en-GB" dirty="0"/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E3091C63-9424-4D0F-9473-900E47A3F713}"/>
              </a:ext>
            </a:extLst>
          </p:cNvPr>
          <p:cNvSpPr/>
          <p:nvPr/>
        </p:nvSpPr>
        <p:spPr>
          <a:xfrm>
            <a:off x="8693063" y="2818709"/>
            <a:ext cx="2377440" cy="573912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Customer Experience</a:t>
            </a:r>
            <a:endParaRPr lang="en-GB" dirty="0"/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C8D40AE1-4BC0-4BCA-8B94-5671F7C6EEB6}"/>
              </a:ext>
            </a:extLst>
          </p:cNvPr>
          <p:cNvSpPr/>
          <p:nvPr/>
        </p:nvSpPr>
        <p:spPr>
          <a:xfrm>
            <a:off x="8693063" y="3461808"/>
            <a:ext cx="2377440" cy="573912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Operations</a:t>
            </a:r>
            <a:endParaRPr lang="en-GB" dirty="0"/>
          </a:p>
        </p:txBody>
      </p:sp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44F2F034-C2ED-45E7-A114-3312F5243212}"/>
              </a:ext>
            </a:extLst>
          </p:cNvPr>
          <p:cNvSpPr/>
          <p:nvPr/>
        </p:nvSpPr>
        <p:spPr>
          <a:xfrm>
            <a:off x="8693062" y="4088315"/>
            <a:ext cx="2377440" cy="573912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Marketing</a:t>
            </a:r>
            <a:endParaRPr lang="en-GB" dirty="0"/>
          </a:p>
        </p:txBody>
      </p:sp>
      <p:sp>
        <p:nvSpPr>
          <p:cNvPr id="13" name="Flowchart: Alternate Process 12">
            <a:extLst>
              <a:ext uri="{FF2B5EF4-FFF2-40B4-BE49-F238E27FC236}">
                <a16:creationId xmlns:a16="http://schemas.microsoft.com/office/drawing/2014/main" id="{4451826A-574D-4613-967A-9544AEBE0FA8}"/>
              </a:ext>
            </a:extLst>
          </p:cNvPr>
          <p:cNvSpPr/>
          <p:nvPr/>
        </p:nvSpPr>
        <p:spPr>
          <a:xfrm>
            <a:off x="8677414" y="4713017"/>
            <a:ext cx="2377440" cy="573912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People</a:t>
            </a:r>
            <a:endParaRPr lang="en-GB" dirty="0"/>
          </a:p>
        </p:txBody>
      </p:sp>
      <p:sp>
        <p:nvSpPr>
          <p:cNvPr id="14" name="Flowchart: Alternate Process 13">
            <a:extLst>
              <a:ext uri="{FF2B5EF4-FFF2-40B4-BE49-F238E27FC236}">
                <a16:creationId xmlns:a16="http://schemas.microsoft.com/office/drawing/2014/main" id="{66B74D1A-2BEC-4C6B-B87E-BB2A18826AA8}"/>
              </a:ext>
            </a:extLst>
          </p:cNvPr>
          <p:cNvSpPr/>
          <p:nvPr/>
        </p:nvSpPr>
        <p:spPr>
          <a:xfrm>
            <a:off x="8693063" y="5342063"/>
            <a:ext cx="2377440" cy="573912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Change Management</a:t>
            </a:r>
            <a:endParaRPr lang="en-GB" dirty="0"/>
          </a:p>
        </p:txBody>
      </p:sp>
      <p:sp>
        <p:nvSpPr>
          <p:cNvPr id="15" name="Flowchart: Alternate Process 14">
            <a:extLst>
              <a:ext uri="{FF2B5EF4-FFF2-40B4-BE49-F238E27FC236}">
                <a16:creationId xmlns:a16="http://schemas.microsoft.com/office/drawing/2014/main" id="{E0020CB6-12D4-4847-BBCE-545D53FD4A92}"/>
              </a:ext>
            </a:extLst>
          </p:cNvPr>
          <p:cNvSpPr/>
          <p:nvPr/>
        </p:nvSpPr>
        <p:spPr>
          <a:xfrm>
            <a:off x="5411451" y="2164500"/>
            <a:ext cx="2554893" cy="3751475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b="1" dirty="0"/>
              <a:t>Top 6 goals for the next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/>
              <a:t> </a:t>
            </a:r>
            <a:endParaRPr lang="en-GB" sz="2800" b="1" dirty="0"/>
          </a:p>
        </p:txBody>
      </p:sp>
      <p:sp>
        <p:nvSpPr>
          <p:cNvPr id="16" name="Flowchart: Alternate Process 15">
            <a:extLst>
              <a:ext uri="{FF2B5EF4-FFF2-40B4-BE49-F238E27FC236}">
                <a16:creationId xmlns:a16="http://schemas.microsoft.com/office/drawing/2014/main" id="{3F577B42-A87F-4781-86CB-EDCD303A4F12}"/>
              </a:ext>
            </a:extLst>
          </p:cNvPr>
          <p:cNvSpPr/>
          <p:nvPr/>
        </p:nvSpPr>
        <p:spPr>
          <a:xfrm>
            <a:off x="1451579" y="2164501"/>
            <a:ext cx="3220304" cy="1186564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My franchise business vision</a:t>
            </a:r>
          </a:p>
        </p:txBody>
      </p:sp>
      <p:sp>
        <p:nvSpPr>
          <p:cNvPr id="17" name="Flowchart: Alternate Process 16">
            <a:extLst>
              <a:ext uri="{FF2B5EF4-FFF2-40B4-BE49-F238E27FC236}">
                <a16:creationId xmlns:a16="http://schemas.microsoft.com/office/drawing/2014/main" id="{6118834A-1E3D-48F7-B402-EA177B606591}"/>
              </a:ext>
            </a:extLst>
          </p:cNvPr>
          <p:cNvSpPr/>
          <p:nvPr/>
        </p:nvSpPr>
        <p:spPr>
          <a:xfrm>
            <a:off x="1451579" y="3446956"/>
            <a:ext cx="3220304" cy="1186564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My franchise business mission</a:t>
            </a:r>
          </a:p>
        </p:txBody>
      </p:sp>
      <p:sp>
        <p:nvSpPr>
          <p:cNvPr id="18" name="Flowchart: Alternate Process 17">
            <a:extLst>
              <a:ext uri="{FF2B5EF4-FFF2-40B4-BE49-F238E27FC236}">
                <a16:creationId xmlns:a16="http://schemas.microsoft.com/office/drawing/2014/main" id="{8EDFEE9D-E36D-4007-949D-F25984BE4622}"/>
              </a:ext>
            </a:extLst>
          </p:cNvPr>
          <p:cNvSpPr/>
          <p:nvPr/>
        </p:nvSpPr>
        <p:spPr>
          <a:xfrm>
            <a:off x="1464430" y="4729412"/>
            <a:ext cx="3220304" cy="1186564"/>
          </a:xfrm>
          <a:prstGeom prst="flowChartAlternateProcess">
            <a:avLst/>
          </a:prstGeom>
          <a:solidFill>
            <a:schemeClr val="accent1">
              <a:tint val="54000"/>
              <a:satMod val="105000"/>
              <a:lumMod val="11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My franchise business big idea</a:t>
            </a:r>
          </a:p>
        </p:txBody>
      </p:sp>
    </p:spTree>
    <p:extLst>
      <p:ext uri="{BB962C8B-B14F-4D97-AF65-F5344CB8AC3E}">
        <p14:creationId xmlns:p14="http://schemas.microsoft.com/office/powerpoint/2010/main" val="2149697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E19FA-59AB-45D7-8944-5539A472B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20"/>
            <a:ext cx="9603275" cy="523240"/>
          </a:xfrm>
        </p:spPr>
        <p:txBody>
          <a:bodyPr>
            <a:normAutofit fontScale="90000"/>
          </a:bodyPr>
          <a:lstStyle/>
          <a:p>
            <a:r>
              <a:rPr lang="en-AU" dirty="0"/>
              <a:t>Steps to reach strategic objectives</a:t>
            </a:r>
            <a:endParaRPr lang="en-GB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ED1572C-B8CB-4406-8C64-E4239A2A2B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337084"/>
              </p:ext>
            </p:extLst>
          </p:nvPr>
        </p:nvGraphicFramePr>
        <p:xfrm>
          <a:off x="403532" y="2113616"/>
          <a:ext cx="11358408" cy="43877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8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7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29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492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674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200" dirty="0">
                          <a:effectLst/>
                        </a:rPr>
                        <a:t>Strategic Objective</a:t>
                      </a:r>
                      <a:endParaRPr lang="en-AU" sz="12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200" dirty="0">
                          <a:effectLst/>
                        </a:rPr>
                        <a:t>Objective(s)</a:t>
                      </a:r>
                      <a:endParaRPr lang="en-AU" sz="12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200" dirty="0">
                          <a:effectLst/>
                        </a:rPr>
                        <a:t>Action/Next Steps </a:t>
                      </a:r>
                      <a:endParaRPr lang="en-AU" sz="12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200" dirty="0">
                          <a:effectLst/>
                        </a:rPr>
                        <a:t>By When</a:t>
                      </a:r>
                      <a:endParaRPr lang="en-AU" sz="12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99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Customer Experience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OBJECTIVE(s):</a:t>
                      </a:r>
                    </a:p>
                    <a:p>
                      <a:pPr marL="171450" lvl="0" indent="-17145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sz="1100" dirty="0">
                          <a:effectLst/>
                        </a:rPr>
                        <a:t> Customer Experience</a:t>
                      </a:r>
                    </a:p>
                    <a:p>
                      <a:pPr marL="171450" lvl="0" indent="-17145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b="1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ACTION/NEXT STEPS TO ACHIEVE OBJECTIVE(s);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None/>
                      </a:pPr>
                      <a:r>
                        <a:rPr lang="en-US" sz="1100" dirty="0">
                          <a:effectLst/>
                        </a:rPr>
                        <a:t>3.</a:t>
                      </a:r>
                      <a:endParaRPr lang="en-US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Due Date: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  <a:endParaRPr lang="en-US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899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Operations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OBJECTIVE(s):</a:t>
                      </a:r>
                    </a:p>
                    <a:p>
                      <a:pPr marL="171450" lvl="0" indent="-17145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sz="1100" dirty="0">
                          <a:effectLst/>
                        </a:rPr>
                        <a:t> Operations -  Back To Basics (Back to Basics – PSI results)</a:t>
                      </a:r>
                    </a:p>
                    <a:p>
                      <a:pPr marL="171450" lvl="0" indent="-17145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b="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ACTION/NEXT STEPS TO ACHIEVE OBJECTIVE(s);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Due Date: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None/>
                      </a:pPr>
                      <a:endParaRPr lang="en-US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899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Marketing /lam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(Min 2 lam Activations)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OBJECTIVE(s)</a:t>
                      </a:r>
                      <a:r>
                        <a:rPr lang="en-US" sz="1100" dirty="0">
                          <a:effectLst/>
                        </a:rPr>
                        <a:t>:</a:t>
                      </a:r>
                    </a:p>
                    <a:p>
                      <a:pPr marL="171450" marR="0" lvl="0" indent="-17145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 Marketing – </a:t>
                      </a:r>
                      <a:r>
                        <a:rPr lang="en-AU" sz="1100" noProof="0" dirty="0">
                          <a:effectLst/>
                        </a:rPr>
                        <a:t>Personalised</a:t>
                      </a:r>
                      <a:r>
                        <a:rPr lang="en-US" sz="1100" dirty="0">
                          <a:effectLst/>
                        </a:rPr>
                        <a:t> Engagement</a:t>
                      </a:r>
                      <a:endParaRPr kumimoji="0" lang="en-GB" sz="1100" u="none" strike="noStrike" kern="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sym typeface="Arial"/>
                      </a:endParaRPr>
                    </a:p>
                    <a:p>
                      <a:pPr marL="171450" marR="0" lvl="0" indent="-17145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GB" sz="1100" u="none" strike="noStrike" kern="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sym typeface="Arial"/>
                        </a:rPr>
                        <a:t> </a:t>
                      </a:r>
                      <a:endParaRPr kumimoji="0" lang="en-GB" sz="11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Bobby Jones Soft Regular" pitchFamily="50" charset="0"/>
                        <a:ea typeface="Calibri" panose="020F0502020204030204" pitchFamily="34" charset="0"/>
                        <a:cs typeface="Arial" charset="0"/>
                        <a:sym typeface="Arial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ACTION/NEXT STEPS TO ACHIEVE OBJECTIVE(s);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u="sng" dirty="0">
                          <a:effectLst/>
                        </a:rPr>
                        <a:t> </a:t>
                      </a:r>
                      <a:r>
                        <a:rPr lang="en-AU" sz="1100" u="sng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AU" sz="1100" dirty="0">
                          <a:effectLst/>
                        </a:rPr>
                        <a:t> 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Due Date: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06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AU" sz="1100" dirty="0">
                          <a:effectLst/>
                        </a:rPr>
                        <a:t>People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OBJECTIVE(s):</a:t>
                      </a:r>
                    </a:p>
                    <a:p>
                      <a:pPr marL="171450" marR="0" lvl="0" indent="-17145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 People – Upskill your Team (Career Pathways)</a:t>
                      </a:r>
                    </a:p>
                    <a:p>
                      <a:pPr marL="171450" marR="0" lvl="0" indent="-17145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b="1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ACTION/NEXT STEPS TO ACHIEVE OBJECTIVE(s);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Due Date: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extLst>
                  <a:ext uri="{0D108BD9-81ED-4DB2-BD59-A6C34878D82A}">
                    <a16:rowId xmlns:a16="http://schemas.microsoft.com/office/drawing/2014/main" val="645338966"/>
                  </a:ext>
                </a:extLst>
              </a:tr>
              <a:tr h="808999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 dirty="0">
                          <a:effectLst/>
                        </a:rPr>
                        <a:t>Change Management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OBJECTIVE(s):</a:t>
                      </a:r>
                    </a:p>
                    <a:p>
                      <a:pPr marL="171450" lvl="0" indent="-17145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sz="1100" dirty="0">
                          <a:effectLst/>
                        </a:rPr>
                        <a:t> Change Management – Agile/Fast (Delivery, Refurbs, Continuous Improvement)</a:t>
                      </a:r>
                    </a:p>
                    <a:p>
                      <a:pPr marL="171450" lvl="0" indent="-171450" algn="l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endParaRPr lang="en-US" sz="1100" b="1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ACTION/NEXT STEPS TO ACHIEVE OBJECTIVE(s);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100" u="sng" dirty="0">
                          <a:effectLst/>
                        </a:rPr>
                        <a:t>Due Date: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</a:p>
                    <a:p>
                      <a:pPr marL="228600" lvl="0" indent="-22860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+mj-lt"/>
                        <a:buAutoNum type="arabicPeriod"/>
                      </a:pP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AU" sz="1100" dirty="0">
                          <a:effectLst/>
                        </a:rPr>
                        <a:t> </a:t>
                      </a:r>
                      <a:endParaRPr lang="en-AU" sz="1100" dirty="0">
                        <a:effectLst/>
                        <a:latin typeface="Bobby Jones Soft Regular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85" marR="50885" marT="0" marB="0"/>
                </a:tc>
                <a:extLst>
                  <a:ext uri="{0D108BD9-81ED-4DB2-BD59-A6C34878D82A}">
                    <a16:rowId xmlns:a16="http://schemas.microsoft.com/office/drawing/2014/main" val="407231256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7249EC2-D8A5-486E-A973-2278C98B531F}"/>
              </a:ext>
            </a:extLst>
          </p:cNvPr>
          <p:cNvSpPr txBox="1"/>
          <p:nvPr/>
        </p:nvSpPr>
        <p:spPr>
          <a:xfrm>
            <a:off x="1578279" y="1315233"/>
            <a:ext cx="9476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Break down your goals into measurable actions and steps across your key strategic pillars</a:t>
            </a:r>
            <a:endParaRPr lang="en-GB" sz="1600" i="1" dirty="0"/>
          </a:p>
        </p:txBody>
      </p:sp>
    </p:spTree>
    <p:extLst>
      <p:ext uri="{BB962C8B-B14F-4D97-AF65-F5344CB8AC3E}">
        <p14:creationId xmlns:p14="http://schemas.microsoft.com/office/powerpoint/2010/main" val="2964688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488F3-0CB3-4DB2-9CA1-A996ABEF0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8279" y="836974"/>
            <a:ext cx="9998538" cy="602999"/>
          </a:xfrm>
        </p:spPr>
        <p:txBody>
          <a:bodyPr>
            <a:normAutofit/>
          </a:bodyPr>
          <a:lstStyle/>
          <a:p>
            <a:r>
              <a:rPr lang="en-AU" dirty="0"/>
              <a:t>Location analysis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DFB29B-3088-4286-B63F-EFB81D686C98}"/>
              </a:ext>
            </a:extLst>
          </p:cNvPr>
          <p:cNvSpPr/>
          <p:nvPr/>
        </p:nvSpPr>
        <p:spPr>
          <a:xfrm>
            <a:off x="667431" y="2495928"/>
            <a:ext cx="2154647" cy="10508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Looking at your location on a map, what are the suburb areas nearest it? (max of 4 surrounding)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AE466B-EE40-4C20-80DE-CB33482068E2}"/>
              </a:ext>
            </a:extLst>
          </p:cNvPr>
          <p:cNvSpPr/>
          <p:nvPr/>
        </p:nvSpPr>
        <p:spPr>
          <a:xfrm>
            <a:off x="3740465" y="2495928"/>
            <a:ext cx="2154647" cy="10508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Are there any active SOCIAL/FB pages that service your community?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785626-462B-4F0A-9396-00F3C13622EB}"/>
              </a:ext>
            </a:extLst>
          </p:cNvPr>
          <p:cNvSpPr/>
          <p:nvPr/>
        </p:nvSpPr>
        <p:spPr>
          <a:xfrm>
            <a:off x="6655797" y="2495928"/>
            <a:ext cx="2154647" cy="10508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What’s the local newspaper that services your community?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0FA069-02B7-4295-914D-C7BA0495D4E4}"/>
              </a:ext>
            </a:extLst>
          </p:cNvPr>
          <p:cNvSpPr/>
          <p:nvPr/>
        </p:nvSpPr>
        <p:spPr>
          <a:xfrm>
            <a:off x="9467432" y="2495928"/>
            <a:ext cx="2154647" cy="10508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What are the competitors nearest your location (include those within a 5min drive)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197E89D-ED85-493B-8A08-DC85AA70F00B}"/>
              </a:ext>
            </a:extLst>
          </p:cNvPr>
          <p:cNvSpPr/>
          <p:nvPr/>
        </p:nvSpPr>
        <p:spPr>
          <a:xfrm>
            <a:off x="667431" y="3932225"/>
            <a:ext cx="2154647" cy="10508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Population, top 3 ethnicities, residential or industrial?</a:t>
            </a:r>
            <a:b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</a:br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Who do you expect to be </a:t>
            </a:r>
            <a:b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</a:br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your main customer?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4E29C2-92B4-4F75-8370-D34DAE9F0E9A}"/>
              </a:ext>
            </a:extLst>
          </p:cNvPr>
          <p:cNvSpPr/>
          <p:nvPr/>
        </p:nvSpPr>
        <p:spPr>
          <a:xfrm>
            <a:off x="3740466" y="3927916"/>
            <a:ext cx="2154647" cy="10508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Are there any celebrities that come from your local area? Anything of note that your area is famous for?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386061-AF35-4BF1-824C-26F0E71EFF4F}"/>
              </a:ext>
            </a:extLst>
          </p:cNvPr>
          <p:cNvSpPr/>
          <p:nvPr/>
        </p:nvSpPr>
        <p:spPr>
          <a:xfrm>
            <a:off x="6655797" y="3932225"/>
            <a:ext cx="2154647" cy="10508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What else is happening in your community?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1C35DD-776C-436B-9229-FABE61415668}"/>
              </a:ext>
            </a:extLst>
          </p:cNvPr>
          <p:cNvSpPr/>
          <p:nvPr/>
        </p:nvSpPr>
        <p:spPr>
          <a:xfrm>
            <a:off x="9469072" y="3915908"/>
            <a:ext cx="2154647" cy="1050852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Are there any local sports teams in your area?</a:t>
            </a:r>
            <a:b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</a:br>
            <a:r>
              <a:rPr lang="en-US" sz="1050" dirty="0">
                <a:solidFill>
                  <a:schemeClr val="tx1"/>
                </a:solidFill>
                <a:latin typeface="Bobby Jones Soft Regular" pitchFamily="50" charset="0"/>
                <a:cs typeface="CynthoSlabPro-Regular"/>
              </a:rPr>
              <a:t>(List the top 3)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B8E9B928-D14B-483C-8AEE-E246FE392A5A}"/>
              </a:ext>
            </a:extLst>
          </p:cNvPr>
          <p:cNvSpPr txBox="1"/>
          <p:nvPr/>
        </p:nvSpPr>
        <p:spPr>
          <a:xfrm>
            <a:off x="667431" y="2173117"/>
            <a:ext cx="1491307" cy="207749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Surrounding Suburbs: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F8C553-2800-4DE5-847B-D5AA8D20BBE7}"/>
              </a:ext>
            </a:extLst>
          </p:cNvPr>
          <p:cNvSpPr txBox="1"/>
          <p:nvPr/>
        </p:nvSpPr>
        <p:spPr>
          <a:xfrm>
            <a:off x="3740465" y="2173070"/>
            <a:ext cx="1915615" cy="207749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SOCIAL/FB community page(s):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6ED3F2-05AA-42A3-8816-3C800DB1829E}"/>
              </a:ext>
            </a:extLst>
          </p:cNvPr>
          <p:cNvSpPr txBox="1"/>
          <p:nvPr/>
        </p:nvSpPr>
        <p:spPr>
          <a:xfrm>
            <a:off x="6650752" y="2168502"/>
            <a:ext cx="1051595" cy="207749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Local paper(s):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8F483D-5144-4B44-B872-E2533822FAC2}"/>
              </a:ext>
            </a:extLst>
          </p:cNvPr>
          <p:cNvSpPr txBox="1"/>
          <p:nvPr/>
        </p:nvSpPr>
        <p:spPr>
          <a:xfrm>
            <a:off x="9469072" y="2168502"/>
            <a:ext cx="1371752" cy="212294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Nearby competitors: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9D39E8-73A3-4226-8BC7-3CE43B4ECE50}"/>
              </a:ext>
            </a:extLst>
          </p:cNvPr>
          <p:cNvSpPr txBox="1"/>
          <p:nvPr/>
        </p:nvSpPr>
        <p:spPr>
          <a:xfrm>
            <a:off x="667431" y="3621785"/>
            <a:ext cx="1139888" cy="207749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Target Audience: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E806F2-8D6D-40AD-9A90-A9ECC6A980DF}"/>
              </a:ext>
            </a:extLst>
          </p:cNvPr>
          <p:cNvSpPr txBox="1"/>
          <p:nvPr/>
        </p:nvSpPr>
        <p:spPr>
          <a:xfrm>
            <a:off x="3740466" y="3626805"/>
            <a:ext cx="1762425" cy="207749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Local celebrities/history: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A769C1-9F57-42D8-ABFE-688DF89B536D}"/>
              </a:ext>
            </a:extLst>
          </p:cNvPr>
          <p:cNvSpPr txBox="1"/>
          <p:nvPr/>
        </p:nvSpPr>
        <p:spPr>
          <a:xfrm>
            <a:off x="6655797" y="3628501"/>
            <a:ext cx="1139888" cy="207750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Upcoming Events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AEE8C06-17FC-4E4F-B424-6110134E3821}"/>
              </a:ext>
            </a:extLst>
          </p:cNvPr>
          <p:cNvSpPr txBox="1"/>
          <p:nvPr/>
        </p:nvSpPr>
        <p:spPr>
          <a:xfrm>
            <a:off x="9467433" y="3619415"/>
            <a:ext cx="2402029" cy="207749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Local clubs &amp; schools/universities :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10D2F93-75D9-4F63-BB2D-1A32CD4BAB59}"/>
              </a:ext>
            </a:extLst>
          </p:cNvPr>
          <p:cNvSpPr/>
          <p:nvPr/>
        </p:nvSpPr>
        <p:spPr>
          <a:xfrm>
            <a:off x="3941961" y="5383583"/>
            <a:ext cx="4308079" cy="62218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solidFill>
                  <a:schemeClr val="tx1"/>
                </a:solidFill>
                <a:latin typeface="Bobby Jones Soft Regular" pitchFamily="50" charset="0"/>
              </a:rPr>
              <a:t>Are there any local gyms, fitness centers OR swimming pools that we can cross promote with to increase YOUR RESTAIURANTS exposure?</a:t>
            </a: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3C2AC9AF-0297-4AFF-AB0D-994BD6A08E9B}"/>
              </a:ext>
            </a:extLst>
          </p:cNvPr>
          <p:cNvSpPr txBox="1"/>
          <p:nvPr/>
        </p:nvSpPr>
        <p:spPr>
          <a:xfrm>
            <a:off x="3941961" y="5085144"/>
            <a:ext cx="2239434" cy="215444"/>
          </a:xfrm>
          <a:prstGeom prst="rect">
            <a:avLst/>
          </a:prstGeom>
          <a:solidFill>
            <a:schemeClr val="bg2"/>
          </a:solidFill>
        </p:spPr>
        <p:txBody>
          <a:bodyPr wrap="square" lIns="45720" tIns="22860" rIns="45720" bIns="2286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solidFill>
                  <a:srgbClr val="A6192E"/>
                </a:solidFill>
                <a:latin typeface="Bobby Jones Soft Regular" pitchFamily="50" charset="0"/>
                <a:cs typeface="CynthoSlabPro-Regular"/>
              </a:rPr>
              <a:t>Cross promotional opportunities: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3E89E8-270C-4BCD-99D0-028D5D5603E9}"/>
              </a:ext>
            </a:extLst>
          </p:cNvPr>
          <p:cNvSpPr txBox="1"/>
          <p:nvPr/>
        </p:nvSpPr>
        <p:spPr>
          <a:xfrm>
            <a:off x="1578279" y="1315233"/>
            <a:ext cx="9476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Bobby Jones Soft Regular" pitchFamily="50" charset="0"/>
                <a:cs typeface="CynthoSlabPro-Regular"/>
              </a:rPr>
              <a:t>Let’s paint a picture of your neighborhood and identify traffic generators! </a:t>
            </a:r>
          </a:p>
        </p:txBody>
      </p:sp>
    </p:spTree>
    <p:extLst>
      <p:ext uri="{BB962C8B-B14F-4D97-AF65-F5344CB8AC3E}">
        <p14:creationId xmlns:p14="http://schemas.microsoft.com/office/powerpoint/2010/main" val="3158223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488F3-0CB3-4DB2-9CA1-A996ABEF0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08" y="836974"/>
            <a:ext cx="10332592" cy="602999"/>
          </a:xfrm>
        </p:spPr>
        <p:txBody>
          <a:bodyPr>
            <a:normAutofit/>
          </a:bodyPr>
          <a:lstStyle/>
          <a:p>
            <a:r>
              <a:rPr lang="en-AU" dirty="0"/>
              <a:t>Local Area Marketing Focus</a:t>
            </a:r>
            <a:endParaRPr lang="en-GB" dirty="0"/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88C6AD2B-4CF1-4CF1-AD2A-892A9A4081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84144"/>
              </p:ext>
            </p:extLst>
          </p:nvPr>
        </p:nvGraphicFramePr>
        <p:xfrm>
          <a:off x="540000" y="2079321"/>
          <a:ext cx="11112000" cy="365135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95704">
                  <a:extLst>
                    <a:ext uri="{9D8B030D-6E8A-4147-A177-3AD203B41FA5}">
                      <a16:colId xmlns:a16="http://schemas.microsoft.com/office/drawing/2014/main" val="3611851155"/>
                    </a:ext>
                  </a:extLst>
                </a:gridCol>
                <a:gridCol w="4546455">
                  <a:extLst>
                    <a:ext uri="{9D8B030D-6E8A-4147-A177-3AD203B41FA5}">
                      <a16:colId xmlns:a16="http://schemas.microsoft.com/office/drawing/2014/main" val="1828397767"/>
                    </a:ext>
                  </a:extLst>
                </a:gridCol>
                <a:gridCol w="1533171">
                  <a:extLst>
                    <a:ext uri="{9D8B030D-6E8A-4147-A177-3AD203B41FA5}">
                      <a16:colId xmlns:a16="http://schemas.microsoft.com/office/drawing/2014/main" val="2469914184"/>
                    </a:ext>
                  </a:extLst>
                </a:gridCol>
                <a:gridCol w="1171698">
                  <a:extLst>
                    <a:ext uri="{9D8B030D-6E8A-4147-A177-3AD203B41FA5}">
                      <a16:colId xmlns:a16="http://schemas.microsoft.com/office/drawing/2014/main" val="3154134664"/>
                    </a:ext>
                  </a:extLst>
                </a:gridCol>
                <a:gridCol w="864972">
                  <a:extLst>
                    <a:ext uri="{9D8B030D-6E8A-4147-A177-3AD203B41FA5}">
                      <a16:colId xmlns:a16="http://schemas.microsoft.com/office/drawing/2014/main" val="1904015844"/>
                    </a:ext>
                  </a:extLst>
                </a:gridCol>
              </a:tblGrid>
              <a:tr h="543109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Bobby Jones Soft Regular" pitchFamily="50" charset="0"/>
                        </a:rPr>
                        <a:t>LAM strategy</a:t>
                      </a:r>
                      <a:endParaRPr lang="en-AU" sz="1200" b="0" dirty="0">
                        <a:latin typeface="Bobby Jones Soft Regular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Bobby Jones Soft Regular" pitchFamily="50" charset="0"/>
                        </a:rPr>
                        <a:t>Actions</a:t>
                      </a:r>
                      <a:endParaRPr lang="en-AU" sz="1200" b="0" dirty="0">
                        <a:latin typeface="Bobby Jones Soft Regular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Bobby Jones Soft Regular" pitchFamily="50" charset="0"/>
                        </a:rPr>
                        <a:t>Cost</a:t>
                      </a:r>
                      <a:endParaRPr lang="en-AU" sz="1200" b="0" dirty="0">
                        <a:latin typeface="Bobby Jones Soft Regular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Bobby Jones Soft Regular" pitchFamily="50" charset="0"/>
                        </a:rPr>
                        <a:t>Responsible person</a:t>
                      </a:r>
                      <a:endParaRPr lang="en-AU" sz="1200" b="0" dirty="0">
                        <a:latin typeface="Bobby Jones Soft Regular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latin typeface="Bobby Jones Soft Regular" pitchFamily="50" charset="0"/>
                        </a:rPr>
                        <a:t>Due Date</a:t>
                      </a:r>
                      <a:endParaRPr lang="en-AU" sz="1200" b="0" dirty="0">
                        <a:latin typeface="Bobby Jones Soft Regular" pitchFamily="50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3965974"/>
                  </a:ext>
                </a:extLst>
              </a:tr>
              <a:tr h="616026"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44764"/>
                  </a:ext>
                </a:extLst>
              </a:tr>
              <a:tr h="616026"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687286"/>
                  </a:ext>
                </a:extLst>
              </a:tr>
              <a:tr h="616026"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910393"/>
                  </a:ext>
                </a:extLst>
              </a:tr>
              <a:tr h="644142"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9692287"/>
                  </a:ext>
                </a:extLst>
              </a:tr>
              <a:tr h="616026"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A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7989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BFDAF49-78A5-49B1-A9F8-8F1C51874B23}"/>
              </a:ext>
            </a:extLst>
          </p:cNvPr>
          <p:cNvSpPr/>
          <p:nvPr/>
        </p:nvSpPr>
        <p:spPr>
          <a:xfrm>
            <a:off x="1319407" y="1251983"/>
            <a:ext cx="83882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latin typeface="Bobby Jones Soft Regular" pitchFamily="50" charset="0"/>
                <a:cs typeface="CynthoSlabPro-Regular"/>
              </a:rPr>
              <a:t>Detail your Local Area Marketing (LAM) plans and specific actions to achieve each one</a:t>
            </a:r>
          </a:p>
        </p:txBody>
      </p:sp>
    </p:spTree>
    <p:extLst>
      <p:ext uri="{BB962C8B-B14F-4D97-AF65-F5344CB8AC3E}">
        <p14:creationId xmlns:p14="http://schemas.microsoft.com/office/powerpoint/2010/main" val="166539344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21C38AE1278646BBA64379BA6C8DDC" ma:contentTypeVersion="13" ma:contentTypeDescription="Create a new document." ma:contentTypeScope="" ma:versionID="6f0f2266c3dfd18c7aa07c8e70ea99c4">
  <xsd:schema xmlns:xsd="http://www.w3.org/2001/XMLSchema" xmlns:xs="http://www.w3.org/2001/XMLSchema" xmlns:p="http://schemas.microsoft.com/office/2006/metadata/properties" xmlns:ns2="897b1e1f-7315-4712-a4b8-53d45d3e2211" xmlns:ns3="2dd309c3-4224-414f-83a9-8945fe51a41a" targetNamespace="http://schemas.microsoft.com/office/2006/metadata/properties" ma:root="true" ma:fieldsID="04e9aeef81b1e9d71cd276a12658093d" ns2:_="" ns3:_="">
    <xsd:import namespace="897b1e1f-7315-4712-a4b8-53d45d3e2211"/>
    <xsd:import namespace="2dd309c3-4224-414f-83a9-8945fe51a41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7b1e1f-7315-4712-a4b8-53d45d3e221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d309c3-4224-414f-83a9-8945fe51a4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F4533D-192B-46E4-A37C-B90B6C08C1B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B6C9F0E-0E27-46A6-9480-292A4679F2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9A259F-9C77-495F-BB75-72AF250E17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7b1e1f-7315-4712-a4b8-53d45d3e2211"/>
    <ds:schemaRef ds:uri="2dd309c3-4224-414f-83a9-8945fe51a4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1166</Words>
  <Application>Microsoft Office PowerPoint</Application>
  <PresentationFormat>Widescreen</PresentationFormat>
  <Paragraphs>518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Bobby Jones Soft Regular</vt:lpstr>
      <vt:lpstr>Calibri</vt:lpstr>
      <vt:lpstr>Calibri Light</vt:lpstr>
      <vt:lpstr>Gill Sans MT</vt:lpstr>
      <vt:lpstr>Symbol</vt:lpstr>
      <vt:lpstr>Wingdings</vt:lpstr>
      <vt:lpstr>Custom Design</vt:lpstr>
      <vt:lpstr>Gallery</vt:lpstr>
      <vt:lpstr>Business Plan Template</vt:lpstr>
      <vt:lpstr>Executive Summary</vt:lpstr>
      <vt:lpstr>PowerPoint Presentation</vt:lpstr>
      <vt:lpstr>PowerPoint Presentation</vt:lpstr>
      <vt:lpstr>Franchisor strategy</vt:lpstr>
      <vt:lpstr>Plan on a page</vt:lpstr>
      <vt:lpstr>Steps to reach strategic objectives</vt:lpstr>
      <vt:lpstr>Location analysis</vt:lpstr>
      <vt:lpstr>Local Area Marketing Focus</vt:lpstr>
      <vt:lpstr>P &amp; L Snapshot</vt:lpstr>
      <vt:lpstr>Financial Goals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Plan Template</dc:title>
  <dc:creator>Ixone Lopez</dc:creator>
  <cp:lastModifiedBy>Ixone Lopez</cp:lastModifiedBy>
  <cp:revision>3</cp:revision>
  <dcterms:created xsi:type="dcterms:W3CDTF">2020-02-18T03:17:50Z</dcterms:created>
  <dcterms:modified xsi:type="dcterms:W3CDTF">2020-02-18T03:32:23Z</dcterms:modified>
</cp:coreProperties>
</file>